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436" r:id="rId2"/>
    <p:sldId id="440" r:id="rId3"/>
    <p:sldId id="451" r:id="rId4"/>
    <p:sldId id="450" r:id="rId5"/>
    <p:sldId id="446" r:id="rId6"/>
    <p:sldId id="445" r:id="rId7"/>
    <p:sldId id="278" r:id="rId8"/>
    <p:sldId id="279" r:id="rId9"/>
    <p:sldId id="452" r:id="rId10"/>
    <p:sldId id="453" r:id="rId11"/>
    <p:sldId id="454" r:id="rId12"/>
    <p:sldId id="346" r:id="rId13"/>
  </p:sldIdLst>
  <p:sldSz cx="13004800" cy="9753600"/>
  <p:notesSz cx="7315200" cy="96012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00CC"/>
    <a:srgbClr val="660066"/>
    <a:srgbClr val="990033"/>
    <a:srgbClr val="660033"/>
    <a:srgbClr val="993366"/>
    <a:srgbClr val="99CCFF"/>
    <a:srgbClr val="99FF99"/>
    <a:srgbClr val="99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73" autoAdjust="0"/>
  </p:normalViewPr>
  <p:slideViewPr>
    <p:cSldViewPr snapToGrid="0" snapToObjects="1">
      <p:cViewPr varScale="1">
        <p:scale>
          <a:sx n="78" d="100"/>
          <a:sy n="78" d="100"/>
        </p:scale>
        <p:origin x="-1608" y="-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96A9B-2ADC-41B7-8046-0D24D1238F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6E01D-6954-4115-AD32-EB836DA98C1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Serve </a:t>
          </a:r>
          <a:r>
            <a: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15 connections </a:t>
          </a:r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or more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745FB10-2498-4F25-AAC2-CE32107D5D25}" type="parTrans" cxnId="{A7A85215-2A66-43EA-87C0-2B6BA098E146}">
      <dgm:prSet/>
      <dgm:spPr/>
      <dgm:t>
        <a:bodyPr/>
        <a:lstStyle/>
        <a:p>
          <a:endParaRPr lang="en-US"/>
        </a:p>
      </dgm:t>
    </dgm:pt>
    <dgm:pt modelId="{ECB79B68-57A4-4E58-9C02-C2E406F20DF5}" type="sibTrans" cxnId="{A7A85215-2A66-43EA-87C0-2B6BA098E146}">
      <dgm:prSet/>
      <dgm:spPr/>
      <dgm:t>
        <a:bodyPr/>
        <a:lstStyle/>
        <a:p>
          <a:endParaRPr lang="en-US"/>
        </a:p>
      </dgm:t>
    </dgm:pt>
    <dgm:pt modelId="{F62566DC-911F-42CF-A1A5-8F051BCC5AEE}">
      <dgm:prSet phldrT="[Text]" custT="1"/>
      <dgm:spPr/>
      <dgm:t>
        <a:bodyPr/>
        <a:lstStyle/>
        <a:p>
          <a:pPr marL="457200" indent="-457200">
            <a:lnSpc>
              <a:spcPct val="120000"/>
            </a:lnSpc>
            <a:spcBef>
              <a:spcPts val="2400"/>
            </a:spcBef>
          </a:pPr>
          <a:r>
            <a:rPr lang="en-US" sz="4000" dirty="0" smtClean="0">
              <a:latin typeface="+mj-lt"/>
            </a:rPr>
            <a:t>Under the same ownership or control</a:t>
          </a:r>
          <a:endParaRPr lang="en-US" sz="4000" dirty="0">
            <a:latin typeface="+mj-lt"/>
          </a:endParaRPr>
        </a:p>
      </dgm:t>
    </dgm:pt>
    <dgm:pt modelId="{2906C3BE-E37C-4B9C-AE37-DA62D98F5C7B}" type="parTrans" cxnId="{ABCFC236-40D4-4924-BD5C-7E6B78155FB5}">
      <dgm:prSet/>
      <dgm:spPr/>
      <dgm:t>
        <a:bodyPr/>
        <a:lstStyle/>
        <a:p>
          <a:endParaRPr lang="en-US"/>
        </a:p>
      </dgm:t>
    </dgm:pt>
    <dgm:pt modelId="{51C042C7-48D7-4BC7-83FB-F5E498966D66}" type="sibTrans" cxnId="{ABCFC236-40D4-4924-BD5C-7E6B78155FB5}">
      <dgm:prSet/>
      <dgm:spPr/>
      <dgm:t>
        <a:bodyPr/>
        <a:lstStyle/>
        <a:p>
          <a:endParaRPr lang="en-US"/>
        </a:p>
      </dgm:t>
    </dgm:pt>
    <dgm:pt modelId="{A36DDD84-ACBB-48EA-8B88-BFF34150260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OR an average of at least </a:t>
          </a:r>
          <a:r>
            <a: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25 people </a:t>
          </a:r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daily for at least </a:t>
          </a:r>
          <a:r>
            <a: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60 days </a:t>
          </a:r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out of the year</a:t>
          </a:r>
        </a:p>
      </dgm:t>
    </dgm:pt>
    <dgm:pt modelId="{310F3E6D-E5B3-4F53-8A86-BD6041B3C67A}" type="parTrans" cxnId="{5EB282BC-5ADA-42FC-9D40-C90480DDC398}">
      <dgm:prSet/>
      <dgm:spPr/>
      <dgm:t>
        <a:bodyPr/>
        <a:lstStyle/>
        <a:p>
          <a:endParaRPr lang="en-US"/>
        </a:p>
      </dgm:t>
    </dgm:pt>
    <dgm:pt modelId="{8865380C-7043-4EEC-8D39-46769C3DAF62}" type="sibTrans" cxnId="{5EB282BC-5ADA-42FC-9D40-C90480DDC398}">
      <dgm:prSet/>
      <dgm:spPr/>
      <dgm:t>
        <a:bodyPr/>
        <a:lstStyle/>
        <a:p>
          <a:endParaRPr lang="en-US"/>
        </a:p>
      </dgm:t>
    </dgm:pt>
    <dgm:pt modelId="{52905ACD-97ED-476A-862F-07BC529F5A10}">
      <dgm:prSet phldrT="[Text]" custT="1"/>
      <dgm:spPr/>
      <dgm:t>
        <a:bodyPr/>
        <a:lstStyle/>
        <a:p>
          <a:pPr marL="457200" indent="-457200">
            <a:lnSpc>
              <a:spcPct val="120000"/>
            </a:lnSpc>
            <a:spcBef>
              <a:spcPts val="1800"/>
            </a:spcBef>
          </a:pPr>
          <a:r>
            <a:rPr lang="en-US" sz="4000" dirty="0" smtClean="0">
              <a:latin typeface="+mj-lt"/>
            </a:rPr>
            <a:t>Population Served — 25 </a:t>
          </a:r>
          <a:r>
            <a:rPr lang="en-US" sz="4000" smtClean="0">
              <a:latin typeface="+mj-lt"/>
            </a:rPr>
            <a:t>people (</a:t>
          </a:r>
          <a:r>
            <a:rPr lang="en-US" sz="4000" smtClean="0">
              <a:solidFill>
                <a:schemeClr val="tx1"/>
              </a:solidFill>
              <a:latin typeface="+mj-lt"/>
            </a:rPr>
            <a:t>8 </a:t>
          </a:r>
          <a:r>
            <a:rPr lang="en-US" sz="4000" dirty="0" smtClean="0">
              <a:solidFill>
                <a:schemeClr val="tx1"/>
              </a:solidFill>
              <a:latin typeface="+mj-lt"/>
            </a:rPr>
            <a:t>service connections)</a:t>
          </a:r>
          <a:endParaRPr lang="en-US" sz="4000" dirty="0">
            <a:solidFill>
              <a:schemeClr val="tx1"/>
            </a:solidFill>
            <a:latin typeface="+mj-lt"/>
          </a:endParaRPr>
        </a:p>
      </dgm:t>
    </dgm:pt>
    <dgm:pt modelId="{E9B489D8-EA29-442B-811E-6B843416AECB}" type="parTrans" cxnId="{5CD5CCFB-7EDD-4B69-B11E-9A355AB1DE2B}">
      <dgm:prSet/>
      <dgm:spPr/>
      <dgm:t>
        <a:bodyPr/>
        <a:lstStyle/>
        <a:p>
          <a:endParaRPr lang="en-US"/>
        </a:p>
      </dgm:t>
    </dgm:pt>
    <dgm:pt modelId="{92CB2CA9-15F2-4B39-9496-FC875CB329C0}" type="sibTrans" cxnId="{5CD5CCFB-7EDD-4B69-B11E-9A355AB1DE2B}">
      <dgm:prSet/>
      <dgm:spPr/>
      <dgm:t>
        <a:bodyPr/>
        <a:lstStyle/>
        <a:p>
          <a:endParaRPr lang="en-US"/>
        </a:p>
      </dgm:t>
    </dgm:pt>
    <dgm:pt modelId="{C5239B4E-A2F7-4EC9-BF19-B455A8272B03}">
      <dgm:prSet phldrT="[Text]" custT="1"/>
      <dgm:spPr/>
      <dgm:t>
        <a:bodyPr/>
        <a:lstStyle/>
        <a:p>
          <a:pPr marL="457200" indent="-457200">
            <a:lnSpc>
              <a:spcPct val="120000"/>
            </a:lnSpc>
            <a:spcBef>
              <a:spcPts val="1800"/>
            </a:spcBef>
          </a:pPr>
          <a:r>
            <a:rPr lang="en-US" sz="4000" dirty="0" smtClean="0">
              <a:latin typeface="+mj-lt"/>
            </a:rPr>
            <a:t>Operating Period — 60 days a year</a:t>
          </a:r>
          <a:endParaRPr lang="en-US" sz="4000" dirty="0">
            <a:latin typeface="+mj-lt"/>
          </a:endParaRPr>
        </a:p>
      </dgm:t>
    </dgm:pt>
    <dgm:pt modelId="{E912D744-234F-4CE5-A941-7CC5E87CBF9B}" type="parTrans" cxnId="{68D025F9-0EA7-49A7-B3A4-6FBAC08DC478}">
      <dgm:prSet/>
      <dgm:spPr/>
      <dgm:t>
        <a:bodyPr/>
        <a:lstStyle/>
        <a:p>
          <a:endParaRPr lang="en-US"/>
        </a:p>
      </dgm:t>
    </dgm:pt>
    <dgm:pt modelId="{97FA7C83-4831-4806-9CFB-2DA8D7D974E6}" type="sibTrans" cxnId="{68D025F9-0EA7-49A7-B3A4-6FBAC08DC478}">
      <dgm:prSet/>
      <dgm:spPr/>
      <dgm:t>
        <a:bodyPr/>
        <a:lstStyle/>
        <a:p>
          <a:endParaRPr lang="en-US"/>
        </a:p>
      </dgm:t>
    </dgm:pt>
    <dgm:pt modelId="{6992DE0A-FC33-4051-BE5C-00740578F9BC}">
      <dgm:prSet phldrT="[Text]" custT="1"/>
      <dgm:spPr/>
      <dgm:t>
        <a:bodyPr/>
        <a:lstStyle/>
        <a:p>
          <a:pPr marL="285750" indent="0">
            <a:lnSpc>
              <a:spcPct val="90000"/>
            </a:lnSpc>
            <a:spcBef>
              <a:spcPts val="1200"/>
            </a:spcBef>
          </a:pPr>
          <a:endParaRPr lang="en-US" sz="4000" dirty="0">
            <a:latin typeface="+mj-lt"/>
          </a:endParaRPr>
        </a:p>
      </dgm:t>
    </dgm:pt>
    <dgm:pt modelId="{E7CBB0A4-D675-4459-8CCD-CA18E71C5222}" type="parTrans" cxnId="{269B3946-C20F-4231-B721-EBE273AA14ED}">
      <dgm:prSet/>
      <dgm:spPr/>
      <dgm:t>
        <a:bodyPr/>
        <a:lstStyle/>
        <a:p>
          <a:endParaRPr lang="en-US"/>
        </a:p>
      </dgm:t>
    </dgm:pt>
    <dgm:pt modelId="{A4AD635D-D82A-434D-8850-35748513584B}" type="sibTrans" cxnId="{269B3946-C20F-4231-B721-EBE273AA14ED}">
      <dgm:prSet/>
      <dgm:spPr/>
      <dgm:t>
        <a:bodyPr/>
        <a:lstStyle/>
        <a:p>
          <a:endParaRPr lang="en-US"/>
        </a:p>
      </dgm:t>
    </dgm:pt>
    <dgm:pt modelId="{3661AB0D-CC38-4703-936C-C3FE355F81DB}" type="pres">
      <dgm:prSet presAssocID="{83E96A9B-2ADC-41B7-8046-0D24D1238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1A9499-56FB-4ECD-AEDB-DD5C73B0999F}" type="pres">
      <dgm:prSet presAssocID="{A706E01D-6954-4115-AD32-EB836DA98C1C}" presName="parentText" presStyleLbl="node1" presStyleIdx="0" presStyleCnt="2" custLinFactNeighborY="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8FB5E-880A-41F8-85C2-30D7CA3C19BA}" type="pres">
      <dgm:prSet presAssocID="{A706E01D-6954-4115-AD32-EB836DA98C1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B58-D470-47E2-A3E7-8CF72E16E868}" type="pres">
      <dgm:prSet presAssocID="{A36DDD84-ACBB-48EA-8B88-BFF341502606}" presName="parentText" presStyleLbl="node1" presStyleIdx="1" presStyleCnt="2" custLinFactNeighborY="-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5CA46-C0C1-4FA1-B7A5-8B3951901989}" type="pres">
      <dgm:prSet presAssocID="{A36DDD84-ACBB-48EA-8B88-BFF341502606}" presName="childText" presStyleLbl="revTx" presStyleIdx="1" presStyleCnt="2" custScaleY="140237" custLinFactNeighborY="2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5CCFB-7EDD-4B69-B11E-9A355AB1DE2B}" srcId="{A36DDD84-ACBB-48EA-8B88-BFF341502606}" destId="{52905ACD-97ED-476A-862F-07BC529F5A10}" srcOrd="0" destOrd="0" parTransId="{E9B489D8-EA29-442B-811E-6B843416AECB}" sibTransId="{92CB2CA9-15F2-4B39-9496-FC875CB329C0}"/>
    <dgm:cxn modelId="{68D025F9-0EA7-49A7-B3A4-6FBAC08DC478}" srcId="{A36DDD84-ACBB-48EA-8B88-BFF341502606}" destId="{C5239B4E-A2F7-4EC9-BF19-B455A8272B03}" srcOrd="1" destOrd="0" parTransId="{E912D744-234F-4CE5-A941-7CC5E87CBF9B}" sibTransId="{97FA7C83-4831-4806-9CFB-2DA8D7D974E6}"/>
    <dgm:cxn modelId="{8EA5DFEF-3C3D-41E9-BDBC-5A8D2949385B}" type="presOf" srcId="{52905ACD-97ED-476A-862F-07BC529F5A10}" destId="{5DA5CA46-C0C1-4FA1-B7A5-8B3951901989}" srcOrd="0" destOrd="0" presId="urn:microsoft.com/office/officeart/2005/8/layout/vList2"/>
    <dgm:cxn modelId="{A7A85215-2A66-43EA-87C0-2B6BA098E146}" srcId="{83E96A9B-2ADC-41B7-8046-0D24D1238F12}" destId="{A706E01D-6954-4115-AD32-EB836DA98C1C}" srcOrd="0" destOrd="0" parTransId="{8745FB10-2498-4F25-AAC2-CE32107D5D25}" sibTransId="{ECB79B68-57A4-4E58-9C02-C2E406F20DF5}"/>
    <dgm:cxn modelId="{6D521BB3-5CE3-45FA-9AF0-6230F5D813F0}" type="presOf" srcId="{F62566DC-911F-42CF-A1A5-8F051BCC5AEE}" destId="{4E78FB5E-880A-41F8-85C2-30D7CA3C19BA}" srcOrd="0" destOrd="0" presId="urn:microsoft.com/office/officeart/2005/8/layout/vList2"/>
    <dgm:cxn modelId="{269B3946-C20F-4231-B721-EBE273AA14ED}" srcId="{A706E01D-6954-4115-AD32-EB836DA98C1C}" destId="{6992DE0A-FC33-4051-BE5C-00740578F9BC}" srcOrd="1" destOrd="0" parTransId="{E7CBB0A4-D675-4459-8CCD-CA18E71C5222}" sibTransId="{A4AD635D-D82A-434D-8850-35748513584B}"/>
    <dgm:cxn modelId="{5EB282BC-5ADA-42FC-9D40-C90480DDC398}" srcId="{83E96A9B-2ADC-41B7-8046-0D24D1238F12}" destId="{A36DDD84-ACBB-48EA-8B88-BFF341502606}" srcOrd="1" destOrd="0" parTransId="{310F3E6D-E5B3-4F53-8A86-BD6041B3C67A}" sibTransId="{8865380C-7043-4EEC-8D39-46769C3DAF62}"/>
    <dgm:cxn modelId="{7BA05694-404D-4159-91E2-600D74B7A2EC}" type="presOf" srcId="{6992DE0A-FC33-4051-BE5C-00740578F9BC}" destId="{4E78FB5E-880A-41F8-85C2-30D7CA3C19BA}" srcOrd="0" destOrd="1" presId="urn:microsoft.com/office/officeart/2005/8/layout/vList2"/>
    <dgm:cxn modelId="{EC383B58-81DC-4C46-978E-42665982665B}" type="presOf" srcId="{A36DDD84-ACBB-48EA-8B88-BFF341502606}" destId="{43A2BB58-D470-47E2-A3E7-8CF72E16E868}" srcOrd="0" destOrd="0" presId="urn:microsoft.com/office/officeart/2005/8/layout/vList2"/>
    <dgm:cxn modelId="{ABCFC236-40D4-4924-BD5C-7E6B78155FB5}" srcId="{A706E01D-6954-4115-AD32-EB836DA98C1C}" destId="{F62566DC-911F-42CF-A1A5-8F051BCC5AEE}" srcOrd="0" destOrd="0" parTransId="{2906C3BE-E37C-4B9C-AE37-DA62D98F5C7B}" sibTransId="{51C042C7-48D7-4BC7-83FB-F5E498966D66}"/>
    <dgm:cxn modelId="{6A51799E-006B-4649-B9AB-FDB800DD2118}" type="presOf" srcId="{C5239B4E-A2F7-4EC9-BF19-B455A8272B03}" destId="{5DA5CA46-C0C1-4FA1-B7A5-8B3951901989}" srcOrd="0" destOrd="1" presId="urn:microsoft.com/office/officeart/2005/8/layout/vList2"/>
    <dgm:cxn modelId="{89FA78CC-8F63-404E-8AB7-9C234F8334E9}" type="presOf" srcId="{A706E01D-6954-4115-AD32-EB836DA98C1C}" destId="{F41A9499-56FB-4ECD-AEDB-DD5C73B0999F}" srcOrd="0" destOrd="0" presId="urn:microsoft.com/office/officeart/2005/8/layout/vList2"/>
    <dgm:cxn modelId="{57C01001-71D3-49DD-A98E-26675FC9ECC4}" type="presOf" srcId="{83E96A9B-2ADC-41B7-8046-0D24D1238F12}" destId="{3661AB0D-CC38-4703-936C-C3FE355F81DB}" srcOrd="0" destOrd="0" presId="urn:microsoft.com/office/officeart/2005/8/layout/vList2"/>
    <dgm:cxn modelId="{2F8528C9-87D3-4CB8-BDE4-804DCB82DEDE}" type="presParOf" srcId="{3661AB0D-CC38-4703-936C-C3FE355F81DB}" destId="{F41A9499-56FB-4ECD-AEDB-DD5C73B0999F}" srcOrd="0" destOrd="0" presId="urn:microsoft.com/office/officeart/2005/8/layout/vList2"/>
    <dgm:cxn modelId="{71489D05-A3F0-495B-B6E8-E34B667F7951}" type="presParOf" srcId="{3661AB0D-CC38-4703-936C-C3FE355F81DB}" destId="{4E78FB5E-880A-41F8-85C2-30D7CA3C19BA}" srcOrd="1" destOrd="0" presId="urn:microsoft.com/office/officeart/2005/8/layout/vList2"/>
    <dgm:cxn modelId="{31971292-5D2B-41C8-9896-D03A7FF394A1}" type="presParOf" srcId="{3661AB0D-CC38-4703-936C-C3FE355F81DB}" destId="{43A2BB58-D470-47E2-A3E7-8CF72E16E868}" srcOrd="2" destOrd="0" presId="urn:microsoft.com/office/officeart/2005/8/layout/vList2"/>
    <dgm:cxn modelId="{0D87ACF3-9748-4000-BDF4-A3116596C666}" type="presParOf" srcId="{3661AB0D-CC38-4703-936C-C3FE355F81DB}" destId="{5DA5CA46-C0C1-4FA1-B7A5-8B39519019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464E6-32ED-446D-930D-4EBE71458E2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EEFD188-7AAD-46E1-A0FC-4445B15B1FA3}">
      <dgm:prSet phldrT="[Text]" custT="1"/>
      <dgm:spPr>
        <a:solidFill>
          <a:srgbClr val="669900"/>
        </a:solidFill>
      </dgm:spPr>
      <dgm:t>
        <a:bodyPr/>
        <a:lstStyle/>
        <a:p>
          <a:r>
            <a:rPr lang="en-US" sz="32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Ensure conformance with UAC R309</a:t>
          </a:r>
          <a:endParaRPr lang="en-US" sz="32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4F0B91-7725-46BC-96F9-42957C1D7A1D}" type="parTrans" cxnId="{FF1F0224-F125-4B83-AC4F-D76A1F2934C1}">
      <dgm:prSet/>
      <dgm:spPr/>
      <dgm:t>
        <a:bodyPr/>
        <a:lstStyle/>
        <a:p>
          <a:endParaRPr lang="en-US"/>
        </a:p>
      </dgm:t>
    </dgm:pt>
    <dgm:pt modelId="{B760E77C-1385-494D-A4A0-62DE649C4E63}" type="sibTrans" cxnId="{FF1F0224-F125-4B83-AC4F-D76A1F2934C1}">
      <dgm:prSet/>
      <dgm:spPr/>
      <dgm:t>
        <a:bodyPr/>
        <a:lstStyle/>
        <a:p>
          <a:endParaRPr lang="en-US"/>
        </a:p>
      </dgm:t>
    </dgm:pt>
    <dgm:pt modelId="{9D447916-19C3-4770-A3F3-436E776E72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Standard </a:t>
          </a:r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engineering practices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0750D-2C7E-47F0-BD64-3507529BA837}" type="parTrans" cxnId="{EDE6B8CB-0673-42E5-B4CB-8D3E82C3F9AD}">
      <dgm:prSet/>
      <dgm:spPr/>
      <dgm:t>
        <a:bodyPr/>
        <a:lstStyle/>
        <a:p>
          <a:endParaRPr lang="en-US"/>
        </a:p>
      </dgm:t>
    </dgm:pt>
    <dgm:pt modelId="{FC23F38A-49B1-41E4-9118-E96A482F3455}" type="sibTrans" cxnId="{EDE6B8CB-0673-42E5-B4CB-8D3E82C3F9AD}">
      <dgm:prSet/>
      <dgm:spPr/>
      <dgm:t>
        <a:bodyPr/>
        <a:lstStyle/>
        <a:p>
          <a:endParaRPr lang="en-US"/>
        </a:p>
      </dgm:t>
    </dgm:pt>
    <dgm:pt modelId="{92848BBF-1382-40BA-AFB4-9A64A39DE54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and approve the plans and specs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0854AE3-5C7A-4996-BD0F-AFD67032FA8F}" type="parTrans" cxnId="{B64A8040-A931-4E5D-B5A7-8D34BBF1F0D3}">
      <dgm:prSet/>
      <dgm:spPr/>
      <dgm:t>
        <a:bodyPr/>
        <a:lstStyle/>
        <a:p>
          <a:endParaRPr lang="en-US"/>
        </a:p>
      </dgm:t>
    </dgm:pt>
    <dgm:pt modelId="{6BAF4EFA-3122-46EB-83FF-5C785DE9E4C6}" type="sibTrans" cxnId="{B64A8040-A931-4E5D-B5A7-8D34BBF1F0D3}">
      <dgm:prSet/>
      <dgm:spPr/>
      <dgm:t>
        <a:bodyPr/>
        <a:lstStyle/>
        <a:p>
          <a:endParaRPr lang="en-US"/>
        </a:p>
      </dgm:t>
    </dgm:pt>
    <dgm:pt modelId="{1B07CAA8-EE27-4B1A-ABE4-D2CBD86D3B85}" type="pres">
      <dgm:prSet presAssocID="{F62464E6-32ED-446D-930D-4EBE71458E29}" presName="compositeShape" presStyleCnt="0">
        <dgm:presLayoutVars>
          <dgm:chMax val="7"/>
          <dgm:dir/>
          <dgm:resizeHandles val="exact"/>
        </dgm:presLayoutVars>
      </dgm:prSet>
      <dgm:spPr/>
    </dgm:pt>
    <dgm:pt modelId="{832B702D-BB3A-4235-ADF2-1C3B05995911}" type="pres">
      <dgm:prSet presAssocID="{F62464E6-32ED-446D-930D-4EBE71458E29}" presName="wedge1" presStyleLbl="node1" presStyleIdx="0" presStyleCnt="3"/>
      <dgm:spPr/>
      <dgm:t>
        <a:bodyPr/>
        <a:lstStyle/>
        <a:p>
          <a:endParaRPr lang="en-US"/>
        </a:p>
      </dgm:t>
    </dgm:pt>
    <dgm:pt modelId="{F7764A4C-28D1-499D-83F8-638D3282EE4D}" type="pres">
      <dgm:prSet presAssocID="{F62464E6-32ED-446D-930D-4EBE71458E29}" presName="dummy1a" presStyleCnt="0"/>
      <dgm:spPr/>
    </dgm:pt>
    <dgm:pt modelId="{A33B3474-CD33-4837-8A42-37A12E0C03DB}" type="pres">
      <dgm:prSet presAssocID="{F62464E6-32ED-446D-930D-4EBE71458E29}" presName="dummy1b" presStyleCnt="0"/>
      <dgm:spPr/>
    </dgm:pt>
    <dgm:pt modelId="{AAF0F8ED-0DC2-4CFE-8764-7DC6D86AC262}" type="pres">
      <dgm:prSet presAssocID="{F62464E6-32ED-446D-930D-4EBE71458E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A39D4-CF04-4B40-B33D-518EF35E741B}" type="pres">
      <dgm:prSet presAssocID="{F62464E6-32ED-446D-930D-4EBE71458E29}" presName="wedge2" presStyleLbl="node1" presStyleIdx="1" presStyleCnt="3"/>
      <dgm:spPr/>
      <dgm:t>
        <a:bodyPr/>
        <a:lstStyle/>
        <a:p>
          <a:endParaRPr lang="en-US"/>
        </a:p>
      </dgm:t>
    </dgm:pt>
    <dgm:pt modelId="{AE797400-B5EF-41A0-A426-95E5A609CFB7}" type="pres">
      <dgm:prSet presAssocID="{F62464E6-32ED-446D-930D-4EBE71458E29}" presName="dummy2a" presStyleCnt="0"/>
      <dgm:spPr/>
    </dgm:pt>
    <dgm:pt modelId="{879C6B9B-7B96-4D0D-B24B-25453906ECDA}" type="pres">
      <dgm:prSet presAssocID="{F62464E6-32ED-446D-930D-4EBE71458E29}" presName="dummy2b" presStyleCnt="0"/>
      <dgm:spPr/>
    </dgm:pt>
    <dgm:pt modelId="{5E88D8F2-E9DD-42BA-B8CD-2C0C3FCD0AD7}" type="pres">
      <dgm:prSet presAssocID="{F62464E6-32ED-446D-930D-4EBE71458E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5B03D-AF09-417B-A84F-A75BE98F5124}" type="pres">
      <dgm:prSet presAssocID="{F62464E6-32ED-446D-930D-4EBE71458E29}" presName="wedge3" presStyleLbl="node1" presStyleIdx="2" presStyleCnt="3"/>
      <dgm:spPr/>
      <dgm:t>
        <a:bodyPr/>
        <a:lstStyle/>
        <a:p>
          <a:endParaRPr lang="en-US"/>
        </a:p>
      </dgm:t>
    </dgm:pt>
    <dgm:pt modelId="{16492064-1EDC-4916-9156-1C2B72D2A29D}" type="pres">
      <dgm:prSet presAssocID="{F62464E6-32ED-446D-930D-4EBE71458E29}" presName="dummy3a" presStyleCnt="0"/>
      <dgm:spPr/>
    </dgm:pt>
    <dgm:pt modelId="{C653A2BF-B025-435A-B183-DD12FE5636CF}" type="pres">
      <dgm:prSet presAssocID="{F62464E6-32ED-446D-930D-4EBE71458E29}" presName="dummy3b" presStyleCnt="0"/>
      <dgm:spPr/>
    </dgm:pt>
    <dgm:pt modelId="{B8FEB22B-ABC6-4B66-93C3-C4D4448F2193}" type="pres">
      <dgm:prSet presAssocID="{F62464E6-32ED-446D-930D-4EBE71458E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0B92F-7DC0-4C3D-BC4E-FAE1FFE8A481}" type="pres">
      <dgm:prSet presAssocID="{B760E77C-1385-494D-A4A0-62DE649C4E63}" presName="arrowWedge1" presStyleLbl="fgSibTrans2D1" presStyleIdx="0" presStyleCnt="3"/>
      <dgm:spPr/>
    </dgm:pt>
    <dgm:pt modelId="{43299B20-61CD-4949-BA1A-CBA45ACB228E}" type="pres">
      <dgm:prSet presAssocID="{FC23F38A-49B1-41E4-9118-E96A482F3455}" presName="arrowWedge2" presStyleLbl="fgSibTrans2D1" presStyleIdx="1" presStyleCnt="3"/>
      <dgm:spPr/>
    </dgm:pt>
    <dgm:pt modelId="{904B068F-493C-490C-9BCB-8D91CB42CD37}" type="pres">
      <dgm:prSet presAssocID="{6BAF4EFA-3122-46EB-83FF-5C785DE9E4C6}" presName="arrowWedge3" presStyleLbl="fgSibTrans2D1" presStyleIdx="2" presStyleCnt="3"/>
      <dgm:spPr/>
    </dgm:pt>
  </dgm:ptLst>
  <dgm:cxnLst>
    <dgm:cxn modelId="{02BA07BE-53DF-40CC-921A-7FA8FB9BF64B}" type="presOf" srcId="{F62464E6-32ED-446D-930D-4EBE71458E29}" destId="{1B07CAA8-EE27-4B1A-ABE4-D2CBD86D3B85}" srcOrd="0" destOrd="0" presId="urn:microsoft.com/office/officeart/2005/8/layout/cycle8"/>
    <dgm:cxn modelId="{1E14DAA8-1DC8-40D8-82A3-4271B1A94DD2}" type="presOf" srcId="{BEEFD188-7AAD-46E1-A0FC-4445B15B1FA3}" destId="{832B702D-BB3A-4235-ADF2-1C3B05995911}" srcOrd="0" destOrd="0" presId="urn:microsoft.com/office/officeart/2005/8/layout/cycle8"/>
    <dgm:cxn modelId="{564067D4-34C4-48E7-BFC7-1AC404581FC6}" type="presOf" srcId="{92848BBF-1382-40BA-AFB4-9A64A39DE541}" destId="{B8FEB22B-ABC6-4B66-93C3-C4D4448F2193}" srcOrd="1" destOrd="0" presId="urn:microsoft.com/office/officeart/2005/8/layout/cycle8"/>
    <dgm:cxn modelId="{09E25826-765A-4805-B7E1-65519615760F}" type="presOf" srcId="{BEEFD188-7AAD-46E1-A0FC-4445B15B1FA3}" destId="{AAF0F8ED-0DC2-4CFE-8764-7DC6D86AC262}" srcOrd="1" destOrd="0" presId="urn:microsoft.com/office/officeart/2005/8/layout/cycle8"/>
    <dgm:cxn modelId="{FF1F0224-F125-4B83-AC4F-D76A1F2934C1}" srcId="{F62464E6-32ED-446D-930D-4EBE71458E29}" destId="{BEEFD188-7AAD-46E1-A0FC-4445B15B1FA3}" srcOrd="0" destOrd="0" parTransId="{D24F0B91-7725-46BC-96F9-42957C1D7A1D}" sibTransId="{B760E77C-1385-494D-A4A0-62DE649C4E63}"/>
    <dgm:cxn modelId="{EDE6B8CB-0673-42E5-B4CB-8D3E82C3F9AD}" srcId="{F62464E6-32ED-446D-930D-4EBE71458E29}" destId="{9D447916-19C3-4770-A3F3-436E776E7286}" srcOrd="1" destOrd="0" parTransId="{AA80750D-2C7E-47F0-BD64-3507529BA837}" sibTransId="{FC23F38A-49B1-41E4-9118-E96A482F3455}"/>
    <dgm:cxn modelId="{037C4472-23BB-4E74-872C-322D1669F18F}" type="presOf" srcId="{92848BBF-1382-40BA-AFB4-9A64A39DE541}" destId="{C725B03D-AF09-417B-A84F-A75BE98F5124}" srcOrd="0" destOrd="0" presId="urn:microsoft.com/office/officeart/2005/8/layout/cycle8"/>
    <dgm:cxn modelId="{79F7CD43-239E-48C0-8604-C1B2299A5B71}" type="presOf" srcId="{9D447916-19C3-4770-A3F3-436E776E7286}" destId="{6ECA39D4-CF04-4B40-B33D-518EF35E741B}" srcOrd="0" destOrd="0" presId="urn:microsoft.com/office/officeart/2005/8/layout/cycle8"/>
    <dgm:cxn modelId="{B64A8040-A931-4E5D-B5A7-8D34BBF1F0D3}" srcId="{F62464E6-32ED-446D-930D-4EBE71458E29}" destId="{92848BBF-1382-40BA-AFB4-9A64A39DE541}" srcOrd="2" destOrd="0" parTransId="{00854AE3-5C7A-4996-BD0F-AFD67032FA8F}" sibTransId="{6BAF4EFA-3122-46EB-83FF-5C785DE9E4C6}"/>
    <dgm:cxn modelId="{D763597D-FE59-486B-B269-471224F218E6}" type="presOf" srcId="{9D447916-19C3-4770-A3F3-436E776E7286}" destId="{5E88D8F2-E9DD-42BA-B8CD-2C0C3FCD0AD7}" srcOrd="1" destOrd="0" presId="urn:microsoft.com/office/officeart/2005/8/layout/cycle8"/>
    <dgm:cxn modelId="{EEC64DDE-B859-4155-B87E-926DBC4EE3AB}" type="presParOf" srcId="{1B07CAA8-EE27-4B1A-ABE4-D2CBD86D3B85}" destId="{832B702D-BB3A-4235-ADF2-1C3B05995911}" srcOrd="0" destOrd="0" presId="urn:microsoft.com/office/officeart/2005/8/layout/cycle8"/>
    <dgm:cxn modelId="{4CAF487D-A742-4380-8F4E-AAC501C414DA}" type="presParOf" srcId="{1B07CAA8-EE27-4B1A-ABE4-D2CBD86D3B85}" destId="{F7764A4C-28D1-499D-83F8-638D3282EE4D}" srcOrd="1" destOrd="0" presId="urn:microsoft.com/office/officeart/2005/8/layout/cycle8"/>
    <dgm:cxn modelId="{43F2AA39-409D-48DB-9353-1C1B5C3490E5}" type="presParOf" srcId="{1B07CAA8-EE27-4B1A-ABE4-D2CBD86D3B85}" destId="{A33B3474-CD33-4837-8A42-37A12E0C03DB}" srcOrd="2" destOrd="0" presId="urn:microsoft.com/office/officeart/2005/8/layout/cycle8"/>
    <dgm:cxn modelId="{157355FD-6939-4BF6-93FE-89E6693E05CF}" type="presParOf" srcId="{1B07CAA8-EE27-4B1A-ABE4-D2CBD86D3B85}" destId="{AAF0F8ED-0DC2-4CFE-8764-7DC6D86AC262}" srcOrd="3" destOrd="0" presId="urn:microsoft.com/office/officeart/2005/8/layout/cycle8"/>
    <dgm:cxn modelId="{F55C2934-3C73-4405-A69D-5A40A41EC299}" type="presParOf" srcId="{1B07CAA8-EE27-4B1A-ABE4-D2CBD86D3B85}" destId="{6ECA39D4-CF04-4B40-B33D-518EF35E741B}" srcOrd="4" destOrd="0" presId="urn:microsoft.com/office/officeart/2005/8/layout/cycle8"/>
    <dgm:cxn modelId="{0FC0B3D4-BC5B-4904-A317-92693C4DFAFC}" type="presParOf" srcId="{1B07CAA8-EE27-4B1A-ABE4-D2CBD86D3B85}" destId="{AE797400-B5EF-41A0-A426-95E5A609CFB7}" srcOrd="5" destOrd="0" presId="urn:microsoft.com/office/officeart/2005/8/layout/cycle8"/>
    <dgm:cxn modelId="{DDB11F05-590A-4FBC-A014-0EBCC9643E28}" type="presParOf" srcId="{1B07CAA8-EE27-4B1A-ABE4-D2CBD86D3B85}" destId="{879C6B9B-7B96-4D0D-B24B-25453906ECDA}" srcOrd="6" destOrd="0" presId="urn:microsoft.com/office/officeart/2005/8/layout/cycle8"/>
    <dgm:cxn modelId="{C5E9390F-6261-43AA-85C4-74F4C25C1182}" type="presParOf" srcId="{1B07CAA8-EE27-4B1A-ABE4-D2CBD86D3B85}" destId="{5E88D8F2-E9DD-42BA-B8CD-2C0C3FCD0AD7}" srcOrd="7" destOrd="0" presId="urn:microsoft.com/office/officeart/2005/8/layout/cycle8"/>
    <dgm:cxn modelId="{816534B7-8B3B-4C11-B597-31FCCA6C874E}" type="presParOf" srcId="{1B07CAA8-EE27-4B1A-ABE4-D2CBD86D3B85}" destId="{C725B03D-AF09-417B-A84F-A75BE98F5124}" srcOrd="8" destOrd="0" presId="urn:microsoft.com/office/officeart/2005/8/layout/cycle8"/>
    <dgm:cxn modelId="{DC2C3C48-3645-41B6-A4FE-17C4870CAD9C}" type="presParOf" srcId="{1B07CAA8-EE27-4B1A-ABE4-D2CBD86D3B85}" destId="{16492064-1EDC-4916-9156-1C2B72D2A29D}" srcOrd="9" destOrd="0" presId="urn:microsoft.com/office/officeart/2005/8/layout/cycle8"/>
    <dgm:cxn modelId="{7AAC3BE6-A3BE-4470-BB4A-1CFA66581E86}" type="presParOf" srcId="{1B07CAA8-EE27-4B1A-ABE4-D2CBD86D3B85}" destId="{C653A2BF-B025-435A-B183-DD12FE5636CF}" srcOrd="10" destOrd="0" presId="urn:microsoft.com/office/officeart/2005/8/layout/cycle8"/>
    <dgm:cxn modelId="{698EEBEE-2681-4309-9EB9-BD53926FDE9E}" type="presParOf" srcId="{1B07CAA8-EE27-4B1A-ABE4-D2CBD86D3B85}" destId="{B8FEB22B-ABC6-4B66-93C3-C4D4448F2193}" srcOrd="11" destOrd="0" presId="urn:microsoft.com/office/officeart/2005/8/layout/cycle8"/>
    <dgm:cxn modelId="{92E007CA-288F-4E17-B75A-D266EEE0A60B}" type="presParOf" srcId="{1B07CAA8-EE27-4B1A-ABE4-D2CBD86D3B85}" destId="{99E0B92F-7DC0-4C3D-BC4E-FAE1FFE8A481}" srcOrd="12" destOrd="0" presId="urn:microsoft.com/office/officeart/2005/8/layout/cycle8"/>
    <dgm:cxn modelId="{0C65B641-064B-467D-8D85-24E4C2C64192}" type="presParOf" srcId="{1B07CAA8-EE27-4B1A-ABE4-D2CBD86D3B85}" destId="{43299B20-61CD-4949-BA1A-CBA45ACB228E}" srcOrd="13" destOrd="0" presId="urn:microsoft.com/office/officeart/2005/8/layout/cycle8"/>
    <dgm:cxn modelId="{2A33FBA9-9463-47A2-BD5B-E12CB2F6FE16}" type="presParOf" srcId="{1B07CAA8-EE27-4B1A-ABE4-D2CBD86D3B85}" destId="{904B068F-493C-490C-9BCB-8D91CB42CD3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5B959-1579-4737-83FB-1A7B7D36A92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22E43-79E7-4ED7-B5CC-8CE4C32CC088}">
      <dgm:prSet phldrT="[Text]" custT="1"/>
      <dgm:spPr>
        <a:solidFill>
          <a:srgbClr val="669900"/>
        </a:solidFill>
      </dgm:spPr>
      <dgm:t>
        <a:bodyPr/>
        <a:lstStyle/>
        <a:p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Ground Water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71B2F4A-4420-4F94-83B7-B9FC2B5ADE66}" type="parTrans" cxnId="{A7CD4AD7-6322-4000-9920-B851E33E8C7A}">
      <dgm:prSet/>
      <dgm:spPr/>
      <dgm:t>
        <a:bodyPr/>
        <a:lstStyle/>
        <a:p>
          <a:endParaRPr lang="en-US"/>
        </a:p>
      </dgm:t>
    </dgm:pt>
    <dgm:pt modelId="{A8B3A7F5-3477-4782-BAD1-9A9C59C97ED1}" type="sibTrans" cxnId="{A7CD4AD7-6322-4000-9920-B851E33E8C7A}">
      <dgm:prSet/>
      <dgm:spPr/>
      <dgm:t>
        <a:bodyPr/>
        <a:lstStyle/>
        <a:p>
          <a:endParaRPr lang="en-US"/>
        </a:p>
      </dgm:t>
    </dgm:pt>
    <dgm:pt modelId="{4B06C605-725E-416D-8C8F-D5B80DD4953E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Past results of coliform and/or </a:t>
          </a:r>
          <a:r>
            <a:rPr lang="en-US" i="1" dirty="0" smtClean="0">
              <a:latin typeface="+mj-lt"/>
            </a:rPr>
            <a:t>E. coli</a:t>
          </a:r>
          <a:endParaRPr lang="en-US" i="1" dirty="0">
            <a:latin typeface="+mj-lt"/>
          </a:endParaRPr>
        </a:p>
      </dgm:t>
    </dgm:pt>
    <dgm:pt modelId="{ED9AB7D9-5E35-48C7-B1C4-4B5817730390}" type="parTrans" cxnId="{295DDA84-8E40-433E-8C61-FC606EBF3B94}">
      <dgm:prSet/>
      <dgm:spPr/>
      <dgm:t>
        <a:bodyPr/>
        <a:lstStyle/>
        <a:p>
          <a:endParaRPr lang="en-US"/>
        </a:p>
      </dgm:t>
    </dgm:pt>
    <dgm:pt modelId="{EC6EA475-BEF4-47C3-A90E-C03308C20889}" type="sibTrans" cxnId="{295DDA84-8E40-433E-8C61-FC606EBF3B94}">
      <dgm:prSet/>
      <dgm:spPr/>
      <dgm:t>
        <a:bodyPr/>
        <a:lstStyle/>
        <a:p>
          <a:endParaRPr lang="en-US"/>
        </a:p>
      </dgm:t>
    </dgm:pt>
    <dgm:pt modelId="{271EC90B-E07F-47C3-AE5B-72A9F721B8C1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Onsite Inspection</a:t>
          </a:r>
          <a:endParaRPr lang="en-US" dirty="0">
            <a:latin typeface="+mj-lt"/>
          </a:endParaRPr>
        </a:p>
      </dgm:t>
    </dgm:pt>
    <dgm:pt modelId="{098BC172-D522-4750-98F2-D1913C89EC29}" type="parTrans" cxnId="{82AB9F51-6028-4DF3-9D3C-46DE3081B25B}">
      <dgm:prSet/>
      <dgm:spPr/>
      <dgm:t>
        <a:bodyPr/>
        <a:lstStyle/>
        <a:p>
          <a:endParaRPr lang="en-US"/>
        </a:p>
      </dgm:t>
    </dgm:pt>
    <dgm:pt modelId="{37AFD566-EFE0-45EA-A626-4D7D967C293C}" type="sibTrans" cxnId="{82AB9F51-6028-4DF3-9D3C-46DE3081B25B}">
      <dgm:prSet/>
      <dgm:spPr/>
      <dgm:t>
        <a:bodyPr/>
        <a:lstStyle/>
        <a:p>
          <a:endParaRPr lang="en-US"/>
        </a:p>
      </dgm:t>
    </dgm:pt>
    <dgm:pt modelId="{42D2A4A9-2FEA-4351-91C5-43B5B9BC168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Treated Surface Water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E984438-B2A0-45FC-8228-425CC346B85A}" type="parTrans" cxnId="{BE8ABFF8-45EC-4898-B6E0-2A7269D0B47C}">
      <dgm:prSet/>
      <dgm:spPr/>
      <dgm:t>
        <a:bodyPr/>
        <a:lstStyle/>
        <a:p>
          <a:endParaRPr lang="en-US"/>
        </a:p>
      </dgm:t>
    </dgm:pt>
    <dgm:pt modelId="{FE624A4A-D194-4238-B074-5084CE6A69E7}" type="sibTrans" cxnId="{BE8ABFF8-45EC-4898-B6E0-2A7269D0B47C}">
      <dgm:prSet/>
      <dgm:spPr/>
      <dgm:t>
        <a:bodyPr/>
        <a:lstStyle/>
        <a:p>
          <a:endParaRPr lang="en-US"/>
        </a:p>
      </dgm:t>
    </dgm:pt>
    <dgm:pt modelId="{849626EC-B478-41A9-A3DC-292CA7C6236C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Surface water treatment requirements</a:t>
          </a:r>
          <a:endParaRPr lang="en-US" dirty="0">
            <a:latin typeface="+mj-lt"/>
          </a:endParaRPr>
        </a:p>
      </dgm:t>
    </dgm:pt>
    <dgm:pt modelId="{DFF9D2D0-D409-4705-9D8F-2426FACE5934}" type="parTrans" cxnId="{A94EC65C-CBFB-4805-9554-4ED393E4EBF7}">
      <dgm:prSet/>
      <dgm:spPr/>
      <dgm:t>
        <a:bodyPr/>
        <a:lstStyle/>
        <a:p>
          <a:endParaRPr lang="en-US"/>
        </a:p>
      </dgm:t>
    </dgm:pt>
    <dgm:pt modelId="{C2FFB64B-85C0-4018-A93F-A7BBE0C94AC1}" type="sibTrans" cxnId="{A94EC65C-CBFB-4805-9554-4ED393E4EBF7}">
      <dgm:prSet/>
      <dgm:spPr/>
      <dgm:t>
        <a:bodyPr/>
        <a:lstStyle/>
        <a:p>
          <a:endParaRPr lang="en-US"/>
        </a:p>
      </dgm:t>
    </dgm:pt>
    <dgm:pt modelId="{A4B1778D-2C58-4D7A-BC40-DD628B944069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Disinfectant residual (detectable – 0.5 ppm)</a:t>
          </a:r>
          <a:endParaRPr lang="en-US" dirty="0">
            <a:latin typeface="+mj-lt"/>
          </a:endParaRPr>
        </a:p>
      </dgm:t>
    </dgm:pt>
    <dgm:pt modelId="{4533890A-7DFA-4E57-B94B-9DB6BE212025}" type="parTrans" cxnId="{7EAE624B-DC80-4995-BE28-9657F7127491}">
      <dgm:prSet/>
      <dgm:spPr/>
      <dgm:t>
        <a:bodyPr/>
        <a:lstStyle/>
        <a:p>
          <a:endParaRPr lang="en-US"/>
        </a:p>
      </dgm:t>
    </dgm:pt>
    <dgm:pt modelId="{22EE4077-5435-4081-9BB7-57C0E0E89D9E}" type="sibTrans" cxnId="{7EAE624B-DC80-4995-BE28-9657F7127491}">
      <dgm:prSet/>
      <dgm:spPr/>
      <dgm:t>
        <a:bodyPr/>
        <a:lstStyle/>
        <a:p>
          <a:endParaRPr lang="en-US"/>
        </a:p>
      </dgm:t>
    </dgm:pt>
    <dgm:pt modelId="{E81FA431-ABB1-44C8-BF68-3441AB360346}">
      <dgm:prSet phldrT="[Text]" custT="1"/>
      <dgm:spPr>
        <a:solidFill>
          <a:srgbClr val="006699"/>
        </a:solidFill>
      </dgm:spPr>
      <dgm:t>
        <a:bodyPr/>
        <a:lstStyle/>
        <a:p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Recent Sample Results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A208975-9563-48A5-B15C-B70F94A8F08D}" type="parTrans" cxnId="{2DA6B2B8-62DA-4F0A-8144-33E0C6A6F781}">
      <dgm:prSet/>
      <dgm:spPr/>
      <dgm:t>
        <a:bodyPr/>
        <a:lstStyle/>
        <a:p>
          <a:endParaRPr lang="en-US"/>
        </a:p>
      </dgm:t>
    </dgm:pt>
    <dgm:pt modelId="{64974D88-79D4-4D65-A22D-E68D41041D69}" type="sibTrans" cxnId="{2DA6B2B8-62DA-4F0A-8144-33E0C6A6F781}">
      <dgm:prSet/>
      <dgm:spPr/>
      <dgm:t>
        <a:bodyPr/>
        <a:lstStyle/>
        <a:p>
          <a:endParaRPr lang="en-US"/>
        </a:p>
      </dgm:t>
    </dgm:pt>
    <dgm:pt modelId="{73F90B46-5B9D-42FE-A563-CC5DAEB6B662}">
      <dgm:prSet phldrT="[Text]" custT="1"/>
      <dgm:spPr>
        <a:solidFill>
          <a:srgbClr val="99CCFF"/>
        </a:solidFill>
      </dgm:spPr>
      <dgm:t>
        <a:bodyPr/>
        <a:lstStyle/>
        <a:p>
          <a:r>
            <a:rPr lang="en-US" sz="3200" dirty="0" smtClean="0">
              <a:effectLst/>
              <a:latin typeface="+mj-lt"/>
            </a:rPr>
            <a:t>Source sampling (bact., DO, MPA, etc.) </a:t>
          </a:r>
          <a:endParaRPr lang="en-US" sz="3200" dirty="0">
            <a:effectLst/>
            <a:latin typeface="+mj-lt"/>
          </a:endParaRPr>
        </a:p>
      </dgm:t>
    </dgm:pt>
    <dgm:pt modelId="{B68BB0DC-9817-44A5-B8D1-A253BBB366A5}" type="parTrans" cxnId="{78AFF87C-E6D1-4C59-AA88-31B6BE001A50}">
      <dgm:prSet/>
      <dgm:spPr/>
      <dgm:t>
        <a:bodyPr/>
        <a:lstStyle/>
        <a:p>
          <a:endParaRPr lang="en-US"/>
        </a:p>
      </dgm:t>
    </dgm:pt>
    <dgm:pt modelId="{32BA41ED-4F7C-42DA-84DA-4D86CC57AF5C}" type="sibTrans" cxnId="{78AFF87C-E6D1-4C59-AA88-31B6BE001A50}">
      <dgm:prSet/>
      <dgm:spPr/>
      <dgm:t>
        <a:bodyPr/>
        <a:lstStyle/>
        <a:p>
          <a:endParaRPr lang="en-US"/>
        </a:p>
      </dgm:t>
    </dgm:pt>
    <dgm:pt modelId="{C43AA744-A0F9-4BA5-BD6C-1EC2D2DCDFC1}">
      <dgm:prSet phldrT="[Text]" custT="1"/>
      <dgm:spPr>
        <a:solidFill>
          <a:srgbClr val="99CCFF"/>
        </a:solidFill>
      </dgm:spPr>
      <dgm:t>
        <a:bodyPr/>
        <a:lstStyle/>
        <a:p>
          <a:r>
            <a:rPr lang="en-US" sz="3200" dirty="0" smtClean="0">
              <a:effectLst/>
              <a:latin typeface="+mj-lt"/>
            </a:rPr>
            <a:t>Taken prior to disinfection &amp;  during warm months</a:t>
          </a:r>
          <a:endParaRPr lang="en-US" sz="3200" dirty="0">
            <a:effectLst/>
            <a:latin typeface="+mj-lt"/>
          </a:endParaRPr>
        </a:p>
      </dgm:t>
    </dgm:pt>
    <dgm:pt modelId="{0E033002-0D6D-464C-8404-7835736597CC}" type="parTrans" cxnId="{1C355AFE-C2D1-4F81-975D-40A09EF3E930}">
      <dgm:prSet/>
      <dgm:spPr/>
      <dgm:t>
        <a:bodyPr/>
        <a:lstStyle/>
        <a:p>
          <a:endParaRPr lang="en-US"/>
        </a:p>
      </dgm:t>
    </dgm:pt>
    <dgm:pt modelId="{D2E0CB2B-87B9-4927-BC8C-7A6E376AC2AC}" type="sibTrans" cxnId="{1C355AFE-C2D1-4F81-975D-40A09EF3E930}">
      <dgm:prSet/>
      <dgm:spPr/>
      <dgm:t>
        <a:bodyPr/>
        <a:lstStyle/>
        <a:p>
          <a:endParaRPr lang="en-US"/>
        </a:p>
      </dgm:t>
    </dgm:pt>
    <dgm:pt modelId="{A17E18AB-17E7-4EA0-A0F9-FF70541245DD}" type="pres">
      <dgm:prSet presAssocID="{7B75B959-1579-4737-83FB-1A7B7D36A92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707650-0582-4411-9F7D-92148C24D764}" type="pres">
      <dgm:prSet presAssocID="{49922E43-79E7-4ED7-B5CC-8CE4C32CC088}" presName="horFlow" presStyleCnt="0"/>
      <dgm:spPr/>
    </dgm:pt>
    <dgm:pt modelId="{63C6DE9E-98BE-431F-8612-846A279C6DE7}" type="pres">
      <dgm:prSet presAssocID="{49922E43-79E7-4ED7-B5CC-8CE4C32CC088}" presName="bigChev" presStyleLbl="node1" presStyleIdx="0" presStyleCnt="3"/>
      <dgm:spPr/>
      <dgm:t>
        <a:bodyPr/>
        <a:lstStyle/>
        <a:p>
          <a:endParaRPr lang="en-US"/>
        </a:p>
      </dgm:t>
    </dgm:pt>
    <dgm:pt modelId="{4CA75006-0521-489F-8DBE-2010F6D468F0}" type="pres">
      <dgm:prSet presAssocID="{ED9AB7D9-5E35-48C7-B1C4-4B5817730390}" presName="parTrans" presStyleCnt="0"/>
      <dgm:spPr/>
    </dgm:pt>
    <dgm:pt modelId="{86B59DAB-2FF7-4D65-A7E4-9F5ECB3E170D}" type="pres">
      <dgm:prSet presAssocID="{4B06C605-725E-416D-8C8F-D5B80DD4953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029A7-E1AB-4567-9A19-EBB8BA98D8DA}" type="pres">
      <dgm:prSet presAssocID="{EC6EA475-BEF4-47C3-A90E-C03308C20889}" presName="sibTrans" presStyleCnt="0"/>
      <dgm:spPr/>
    </dgm:pt>
    <dgm:pt modelId="{3ED8EA6A-D57D-4977-8913-00B3471AECA3}" type="pres">
      <dgm:prSet presAssocID="{271EC90B-E07F-47C3-AE5B-72A9F721B8C1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7C65B-7886-42FE-A319-AB6B2D6C240F}" type="pres">
      <dgm:prSet presAssocID="{49922E43-79E7-4ED7-B5CC-8CE4C32CC088}" presName="vSp" presStyleCnt="0"/>
      <dgm:spPr/>
    </dgm:pt>
    <dgm:pt modelId="{4C5B982E-6DCD-44A2-BBA7-9D20E2DEE19D}" type="pres">
      <dgm:prSet presAssocID="{E81FA431-ABB1-44C8-BF68-3441AB360346}" presName="horFlow" presStyleCnt="0"/>
      <dgm:spPr/>
    </dgm:pt>
    <dgm:pt modelId="{495BF7BF-B5D6-43D8-8A72-862243F793D8}" type="pres">
      <dgm:prSet presAssocID="{E81FA431-ABB1-44C8-BF68-3441AB360346}" presName="bigChev" presStyleLbl="node1" presStyleIdx="1" presStyleCnt="3"/>
      <dgm:spPr/>
      <dgm:t>
        <a:bodyPr/>
        <a:lstStyle/>
        <a:p>
          <a:endParaRPr lang="en-US"/>
        </a:p>
      </dgm:t>
    </dgm:pt>
    <dgm:pt modelId="{290756AA-02BE-4D7D-90AD-56E20839E399}" type="pres">
      <dgm:prSet presAssocID="{B68BB0DC-9817-44A5-B8D1-A253BBB366A5}" presName="parTrans" presStyleCnt="0"/>
      <dgm:spPr/>
    </dgm:pt>
    <dgm:pt modelId="{3ABF9C23-9110-497E-B44E-A5896C4BA777}" type="pres">
      <dgm:prSet presAssocID="{73F90B46-5B9D-42FE-A563-CC5DAEB6B66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12E16-44B7-4087-B2FF-D9B8AA2CF5EA}" type="pres">
      <dgm:prSet presAssocID="{32BA41ED-4F7C-42DA-84DA-4D86CC57AF5C}" presName="sibTrans" presStyleCnt="0"/>
      <dgm:spPr/>
    </dgm:pt>
    <dgm:pt modelId="{D867E1C0-7C3F-45F9-B8BC-CC48D5429FCF}" type="pres">
      <dgm:prSet presAssocID="{C43AA744-A0F9-4BA5-BD6C-1EC2D2DCDFC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2036E-074C-40A5-8A4E-99520EAF986B}" type="pres">
      <dgm:prSet presAssocID="{E81FA431-ABB1-44C8-BF68-3441AB360346}" presName="vSp" presStyleCnt="0"/>
      <dgm:spPr/>
    </dgm:pt>
    <dgm:pt modelId="{F3705296-66BD-4445-92CF-F516FBC37C25}" type="pres">
      <dgm:prSet presAssocID="{42D2A4A9-2FEA-4351-91C5-43B5B9BC1689}" presName="horFlow" presStyleCnt="0"/>
      <dgm:spPr/>
    </dgm:pt>
    <dgm:pt modelId="{0006DB73-33A1-4385-AE68-71F02B2757F2}" type="pres">
      <dgm:prSet presAssocID="{42D2A4A9-2FEA-4351-91C5-43B5B9BC1689}" presName="bigChev" presStyleLbl="node1" presStyleIdx="2" presStyleCnt="3"/>
      <dgm:spPr/>
      <dgm:t>
        <a:bodyPr/>
        <a:lstStyle/>
        <a:p>
          <a:endParaRPr lang="en-US"/>
        </a:p>
      </dgm:t>
    </dgm:pt>
    <dgm:pt modelId="{73ABBCAD-DCD0-402C-96A1-FAAE974A9EB4}" type="pres">
      <dgm:prSet presAssocID="{DFF9D2D0-D409-4705-9D8F-2426FACE5934}" presName="parTrans" presStyleCnt="0"/>
      <dgm:spPr/>
    </dgm:pt>
    <dgm:pt modelId="{E80884C4-2AAB-4B17-890E-9D063FA4B137}" type="pres">
      <dgm:prSet presAssocID="{849626EC-B478-41A9-A3DC-292CA7C6236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6EEFC-6BFE-4288-839E-1C657A6ADF84}" type="pres">
      <dgm:prSet presAssocID="{C2FFB64B-85C0-4018-A93F-A7BBE0C94AC1}" presName="sibTrans" presStyleCnt="0"/>
      <dgm:spPr/>
    </dgm:pt>
    <dgm:pt modelId="{FF699573-8D71-4AD4-BC9D-593A87A625C6}" type="pres">
      <dgm:prSet presAssocID="{A4B1778D-2C58-4D7A-BC40-DD628B94406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6B2B8-62DA-4F0A-8144-33E0C6A6F781}" srcId="{7B75B959-1579-4737-83FB-1A7B7D36A92F}" destId="{E81FA431-ABB1-44C8-BF68-3441AB360346}" srcOrd="1" destOrd="0" parTransId="{6A208975-9563-48A5-B15C-B70F94A8F08D}" sibTransId="{64974D88-79D4-4D65-A22D-E68D41041D69}"/>
    <dgm:cxn modelId="{82AB9F51-6028-4DF3-9D3C-46DE3081B25B}" srcId="{49922E43-79E7-4ED7-B5CC-8CE4C32CC088}" destId="{271EC90B-E07F-47C3-AE5B-72A9F721B8C1}" srcOrd="1" destOrd="0" parTransId="{098BC172-D522-4750-98F2-D1913C89EC29}" sibTransId="{37AFD566-EFE0-45EA-A626-4D7D967C293C}"/>
    <dgm:cxn modelId="{B0A58248-65F0-4B77-94CC-B4860816B645}" type="presOf" srcId="{4B06C605-725E-416D-8C8F-D5B80DD4953E}" destId="{86B59DAB-2FF7-4D65-A7E4-9F5ECB3E170D}" srcOrd="0" destOrd="0" presId="urn:microsoft.com/office/officeart/2005/8/layout/lProcess3"/>
    <dgm:cxn modelId="{78AFF87C-E6D1-4C59-AA88-31B6BE001A50}" srcId="{E81FA431-ABB1-44C8-BF68-3441AB360346}" destId="{73F90B46-5B9D-42FE-A563-CC5DAEB6B662}" srcOrd="0" destOrd="0" parTransId="{B68BB0DC-9817-44A5-B8D1-A253BBB366A5}" sibTransId="{32BA41ED-4F7C-42DA-84DA-4D86CC57AF5C}"/>
    <dgm:cxn modelId="{BE8ABFF8-45EC-4898-B6E0-2A7269D0B47C}" srcId="{7B75B959-1579-4737-83FB-1A7B7D36A92F}" destId="{42D2A4A9-2FEA-4351-91C5-43B5B9BC1689}" srcOrd="2" destOrd="0" parTransId="{9E984438-B2A0-45FC-8228-425CC346B85A}" sibTransId="{FE624A4A-D194-4238-B074-5084CE6A69E7}"/>
    <dgm:cxn modelId="{1C355AFE-C2D1-4F81-975D-40A09EF3E930}" srcId="{E81FA431-ABB1-44C8-BF68-3441AB360346}" destId="{C43AA744-A0F9-4BA5-BD6C-1EC2D2DCDFC1}" srcOrd="1" destOrd="0" parTransId="{0E033002-0D6D-464C-8404-7835736597CC}" sibTransId="{D2E0CB2B-87B9-4927-BC8C-7A6E376AC2AC}"/>
    <dgm:cxn modelId="{9F27CAFA-78A5-465E-B683-730E490290EC}" type="presOf" srcId="{7B75B959-1579-4737-83FB-1A7B7D36A92F}" destId="{A17E18AB-17E7-4EA0-A0F9-FF70541245DD}" srcOrd="0" destOrd="0" presId="urn:microsoft.com/office/officeart/2005/8/layout/lProcess3"/>
    <dgm:cxn modelId="{5AEB9185-9804-402A-BCFA-8F942093720D}" type="presOf" srcId="{849626EC-B478-41A9-A3DC-292CA7C6236C}" destId="{E80884C4-2AAB-4B17-890E-9D063FA4B137}" srcOrd="0" destOrd="0" presId="urn:microsoft.com/office/officeart/2005/8/layout/lProcess3"/>
    <dgm:cxn modelId="{47897796-0301-42ED-B22D-561B1699FD94}" type="presOf" srcId="{C43AA744-A0F9-4BA5-BD6C-1EC2D2DCDFC1}" destId="{D867E1C0-7C3F-45F9-B8BC-CC48D5429FCF}" srcOrd="0" destOrd="0" presId="urn:microsoft.com/office/officeart/2005/8/layout/lProcess3"/>
    <dgm:cxn modelId="{A7CD4AD7-6322-4000-9920-B851E33E8C7A}" srcId="{7B75B959-1579-4737-83FB-1A7B7D36A92F}" destId="{49922E43-79E7-4ED7-B5CC-8CE4C32CC088}" srcOrd="0" destOrd="0" parTransId="{771B2F4A-4420-4F94-83B7-B9FC2B5ADE66}" sibTransId="{A8B3A7F5-3477-4782-BAD1-9A9C59C97ED1}"/>
    <dgm:cxn modelId="{1B2C1DD5-4A09-4671-9FA8-6C8C095DE49A}" type="presOf" srcId="{42D2A4A9-2FEA-4351-91C5-43B5B9BC1689}" destId="{0006DB73-33A1-4385-AE68-71F02B2757F2}" srcOrd="0" destOrd="0" presId="urn:microsoft.com/office/officeart/2005/8/layout/lProcess3"/>
    <dgm:cxn modelId="{A94EC65C-CBFB-4805-9554-4ED393E4EBF7}" srcId="{42D2A4A9-2FEA-4351-91C5-43B5B9BC1689}" destId="{849626EC-B478-41A9-A3DC-292CA7C6236C}" srcOrd="0" destOrd="0" parTransId="{DFF9D2D0-D409-4705-9D8F-2426FACE5934}" sibTransId="{C2FFB64B-85C0-4018-A93F-A7BBE0C94AC1}"/>
    <dgm:cxn modelId="{C207F823-A17E-426F-AF5F-1AED127831C9}" type="presOf" srcId="{E81FA431-ABB1-44C8-BF68-3441AB360346}" destId="{495BF7BF-B5D6-43D8-8A72-862243F793D8}" srcOrd="0" destOrd="0" presId="urn:microsoft.com/office/officeart/2005/8/layout/lProcess3"/>
    <dgm:cxn modelId="{33BE6DCC-9449-4C52-B5B0-050B0DC97DF8}" type="presOf" srcId="{49922E43-79E7-4ED7-B5CC-8CE4C32CC088}" destId="{63C6DE9E-98BE-431F-8612-846A279C6DE7}" srcOrd="0" destOrd="0" presId="urn:microsoft.com/office/officeart/2005/8/layout/lProcess3"/>
    <dgm:cxn modelId="{E71B0065-7AD1-4715-803A-A2A04CB6182F}" type="presOf" srcId="{A4B1778D-2C58-4D7A-BC40-DD628B944069}" destId="{FF699573-8D71-4AD4-BC9D-593A87A625C6}" srcOrd="0" destOrd="0" presId="urn:microsoft.com/office/officeart/2005/8/layout/lProcess3"/>
    <dgm:cxn modelId="{E96C7AD2-8DEE-437F-928C-E4B96CE2D2C6}" type="presOf" srcId="{73F90B46-5B9D-42FE-A563-CC5DAEB6B662}" destId="{3ABF9C23-9110-497E-B44E-A5896C4BA777}" srcOrd="0" destOrd="0" presId="urn:microsoft.com/office/officeart/2005/8/layout/lProcess3"/>
    <dgm:cxn modelId="{A55C6EDE-3014-46E3-A4E5-5D2F968A9DF4}" type="presOf" srcId="{271EC90B-E07F-47C3-AE5B-72A9F721B8C1}" destId="{3ED8EA6A-D57D-4977-8913-00B3471AECA3}" srcOrd="0" destOrd="0" presId="urn:microsoft.com/office/officeart/2005/8/layout/lProcess3"/>
    <dgm:cxn modelId="{7EAE624B-DC80-4995-BE28-9657F7127491}" srcId="{42D2A4A9-2FEA-4351-91C5-43B5B9BC1689}" destId="{A4B1778D-2C58-4D7A-BC40-DD628B944069}" srcOrd="1" destOrd="0" parTransId="{4533890A-7DFA-4E57-B94B-9DB6BE212025}" sibTransId="{22EE4077-5435-4081-9BB7-57C0E0E89D9E}"/>
    <dgm:cxn modelId="{295DDA84-8E40-433E-8C61-FC606EBF3B94}" srcId="{49922E43-79E7-4ED7-B5CC-8CE4C32CC088}" destId="{4B06C605-725E-416D-8C8F-D5B80DD4953E}" srcOrd="0" destOrd="0" parTransId="{ED9AB7D9-5E35-48C7-B1C4-4B5817730390}" sibTransId="{EC6EA475-BEF4-47C3-A90E-C03308C20889}"/>
    <dgm:cxn modelId="{C3C73A94-006B-431F-96A0-AEAB0723F9B7}" type="presParOf" srcId="{A17E18AB-17E7-4EA0-A0F9-FF70541245DD}" destId="{95707650-0582-4411-9F7D-92148C24D764}" srcOrd="0" destOrd="0" presId="urn:microsoft.com/office/officeart/2005/8/layout/lProcess3"/>
    <dgm:cxn modelId="{C7431824-D066-4350-8E4C-31FDEA023720}" type="presParOf" srcId="{95707650-0582-4411-9F7D-92148C24D764}" destId="{63C6DE9E-98BE-431F-8612-846A279C6DE7}" srcOrd="0" destOrd="0" presId="urn:microsoft.com/office/officeart/2005/8/layout/lProcess3"/>
    <dgm:cxn modelId="{3CD4BA56-7B6E-4DD7-9570-C60CBF1A9970}" type="presParOf" srcId="{95707650-0582-4411-9F7D-92148C24D764}" destId="{4CA75006-0521-489F-8DBE-2010F6D468F0}" srcOrd="1" destOrd="0" presId="urn:microsoft.com/office/officeart/2005/8/layout/lProcess3"/>
    <dgm:cxn modelId="{F9B183AA-7324-4A82-A7B5-936DEFB157BE}" type="presParOf" srcId="{95707650-0582-4411-9F7D-92148C24D764}" destId="{86B59DAB-2FF7-4D65-A7E4-9F5ECB3E170D}" srcOrd="2" destOrd="0" presId="urn:microsoft.com/office/officeart/2005/8/layout/lProcess3"/>
    <dgm:cxn modelId="{E87D0808-F14D-44DC-88DA-DEFA593F4733}" type="presParOf" srcId="{95707650-0582-4411-9F7D-92148C24D764}" destId="{8B4029A7-E1AB-4567-9A19-EBB8BA98D8DA}" srcOrd="3" destOrd="0" presId="urn:microsoft.com/office/officeart/2005/8/layout/lProcess3"/>
    <dgm:cxn modelId="{B11A49FB-B8B6-4A89-A505-7353CB58F1A9}" type="presParOf" srcId="{95707650-0582-4411-9F7D-92148C24D764}" destId="{3ED8EA6A-D57D-4977-8913-00B3471AECA3}" srcOrd="4" destOrd="0" presId="urn:microsoft.com/office/officeart/2005/8/layout/lProcess3"/>
    <dgm:cxn modelId="{C3833BB2-4483-4108-9FE5-02702B62060D}" type="presParOf" srcId="{A17E18AB-17E7-4EA0-A0F9-FF70541245DD}" destId="{D1C7C65B-7886-42FE-A319-AB6B2D6C240F}" srcOrd="1" destOrd="0" presId="urn:microsoft.com/office/officeart/2005/8/layout/lProcess3"/>
    <dgm:cxn modelId="{12E57A49-57A8-4435-8E3B-85317863D276}" type="presParOf" srcId="{A17E18AB-17E7-4EA0-A0F9-FF70541245DD}" destId="{4C5B982E-6DCD-44A2-BBA7-9D20E2DEE19D}" srcOrd="2" destOrd="0" presId="urn:microsoft.com/office/officeart/2005/8/layout/lProcess3"/>
    <dgm:cxn modelId="{C74F5664-B171-4E94-9576-5B9C7EF2D126}" type="presParOf" srcId="{4C5B982E-6DCD-44A2-BBA7-9D20E2DEE19D}" destId="{495BF7BF-B5D6-43D8-8A72-862243F793D8}" srcOrd="0" destOrd="0" presId="urn:microsoft.com/office/officeart/2005/8/layout/lProcess3"/>
    <dgm:cxn modelId="{463C4D60-9479-4020-922D-7C9F3ED0772C}" type="presParOf" srcId="{4C5B982E-6DCD-44A2-BBA7-9D20E2DEE19D}" destId="{290756AA-02BE-4D7D-90AD-56E20839E399}" srcOrd="1" destOrd="0" presId="urn:microsoft.com/office/officeart/2005/8/layout/lProcess3"/>
    <dgm:cxn modelId="{38EA7697-3CCF-49B4-BE6D-75B52CAA189F}" type="presParOf" srcId="{4C5B982E-6DCD-44A2-BBA7-9D20E2DEE19D}" destId="{3ABF9C23-9110-497E-B44E-A5896C4BA777}" srcOrd="2" destOrd="0" presId="urn:microsoft.com/office/officeart/2005/8/layout/lProcess3"/>
    <dgm:cxn modelId="{8981CE6A-F11F-4179-9574-6F50B3A51AB7}" type="presParOf" srcId="{4C5B982E-6DCD-44A2-BBA7-9D20E2DEE19D}" destId="{20F12E16-44B7-4087-B2FF-D9B8AA2CF5EA}" srcOrd="3" destOrd="0" presId="urn:microsoft.com/office/officeart/2005/8/layout/lProcess3"/>
    <dgm:cxn modelId="{D2713D97-6620-44E0-8C4A-8CDC7B612F5E}" type="presParOf" srcId="{4C5B982E-6DCD-44A2-BBA7-9D20E2DEE19D}" destId="{D867E1C0-7C3F-45F9-B8BC-CC48D5429FCF}" srcOrd="4" destOrd="0" presId="urn:microsoft.com/office/officeart/2005/8/layout/lProcess3"/>
    <dgm:cxn modelId="{9D3DB7DC-D59C-4C51-883D-089CEB82980A}" type="presParOf" srcId="{A17E18AB-17E7-4EA0-A0F9-FF70541245DD}" destId="{99B2036E-074C-40A5-8A4E-99520EAF986B}" srcOrd="3" destOrd="0" presId="urn:microsoft.com/office/officeart/2005/8/layout/lProcess3"/>
    <dgm:cxn modelId="{90851A7E-1A46-4E85-8000-176D768829B0}" type="presParOf" srcId="{A17E18AB-17E7-4EA0-A0F9-FF70541245DD}" destId="{F3705296-66BD-4445-92CF-F516FBC37C25}" srcOrd="4" destOrd="0" presId="urn:microsoft.com/office/officeart/2005/8/layout/lProcess3"/>
    <dgm:cxn modelId="{921C97DB-A6CD-4924-9A35-87F144AD106A}" type="presParOf" srcId="{F3705296-66BD-4445-92CF-F516FBC37C25}" destId="{0006DB73-33A1-4385-AE68-71F02B2757F2}" srcOrd="0" destOrd="0" presId="urn:microsoft.com/office/officeart/2005/8/layout/lProcess3"/>
    <dgm:cxn modelId="{EE378D83-853C-4B02-B5DE-3FF51CABFDED}" type="presParOf" srcId="{F3705296-66BD-4445-92CF-F516FBC37C25}" destId="{73ABBCAD-DCD0-402C-96A1-FAAE974A9EB4}" srcOrd="1" destOrd="0" presId="urn:microsoft.com/office/officeart/2005/8/layout/lProcess3"/>
    <dgm:cxn modelId="{93536A04-0DE5-4B8E-B8B6-6E6E7DBB1631}" type="presParOf" srcId="{F3705296-66BD-4445-92CF-F516FBC37C25}" destId="{E80884C4-2AAB-4B17-890E-9D063FA4B137}" srcOrd="2" destOrd="0" presId="urn:microsoft.com/office/officeart/2005/8/layout/lProcess3"/>
    <dgm:cxn modelId="{FC83689F-36F7-4DB9-A3B9-5284B9EC3312}" type="presParOf" srcId="{F3705296-66BD-4445-92CF-F516FBC37C25}" destId="{E8B6EEFC-6BFE-4288-839E-1C657A6ADF84}" srcOrd="3" destOrd="0" presId="urn:microsoft.com/office/officeart/2005/8/layout/lProcess3"/>
    <dgm:cxn modelId="{5EBCAEA8-0EAF-4D0A-B508-3CBE198F0217}" type="presParOf" srcId="{F3705296-66BD-4445-92CF-F516FBC37C25}" destId="{FF699573-8D71-4AD4-BC9D-593A87A625C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F0E935-F9DF-4C98-8D9E-4700AF2B1EB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20DA0C-C9A0-4C7E-A46F-4794B286A057}">
      <dgm:prSet phldrT="[Text]" custT="1"/>
      <dgm:spPr>
        <a:solidFill>
          <a:srgbClr val="669900"/>
        </a:solidFill>
      </dgm:spPr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Pilot vs. Full Scale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D6AAC2D-FF30-4249-86B5-49700F482E5C}" type="parTrans" cxnId="{B1590DBA-8556-4EB4-AB14-C80E4E0051A2}">
      <dgm:prSet/>
      <dgm:spPr/>
      <dgm:t>
        <a:bodyPr/>
        <a:lstStyle/>
        <a:p>
          <a:endParaRPr lang="en-US"/>
        </a:p>
      </dgm:t>
    </dgm:pt>
    <dgm:pt modelId="{019EF2C6-925E-49CA-B6A5-39013B890B77}" type="sibTrans" cxnId="{B1590DBA-8556-4EB4-AB14-C80E4E0051A2}">
      <dgm:prSet/>
      <dgm:spPr/>
      <dgm:t>
        <a:bodyPr/>
        <a:lstStyle/>
        <a:p>
          <a:endParaRPr lang="en-US"/>
        </a:p>
      </dgm:t>
    </dgm:pt>
    <dgm:pt modelId="{72D605D8-93CE-4FD4-84F6-E2774D9B9E8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Methods of Delivering Source Water &amp; Injection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39BA94C-5FB2-4BC2-BFD2-276D4DE681D6}" type="parTrans" cxnId="{54B70D57-A1EE-40BA-8E57-D813901660B8}">
      <dgm:prSet/>
      <dgm:spPr/>
      <dgm:t>
        <a:bodyPr/>
        <a:lstStyle/>
        <a:p>
          <a:endParaRPr lang="en-US"/>
        </a:p>
      </dgm:t>
    </dgm:pt>
    <dgm:pt modelId="{1B0ABF0E-9876-4ADD-91C3-8B1BB47ECEF9}" type="sibTrans" cxnId="{54B70D57-A1EE-40BA-8E57-D813901660B8}">
      <dgm:prSet/>
      <dgm:spPr/>
      <dgm:t>
        <a:bodyPr/>
        <a:lstStyle/>
        <a:p>
          <a:endParaRPr lang="en-US"/>
        </a:p>
      </dgm:t>
    </dgm:pt>
    <dgm:pt modelId="{A0B1C9DE-7B74-4938-86A6-29B368BAA1D3}">
      <dgm:prSet phldrT="[Text]" custT="1"/>
      <dgm:spPr>
        <a:solidFill>
          <a:srgbClr val="006699"/>
        </a:solidFill>
      </dgm:spPr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One Well vs. Two Wells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732DFEF-6B77-4AF5-BC4F-9E7892AB3417}" type="parTrans" cxnId="{51B85C34-3984-4F62-965C-5C502BCD8FD7}">
      <dgm:prSet/>
      <dgm:spPr/>
      <dgm:t>
        <a:bodyPr/>
        <a:lstStyle/>
        <a:p>
          <a:endParaRPr lang="en-US"/>
        </a:p>
      </dgm:t>
    </dgm:pt>
    <dgm:pt modelId="{2B3EED59-14C6-4C94-A695-2BC4C79562B7}" type="sibTrans" cxnId="{51B85C34-3984-4F62-965C-5C502BCD8FD7}">
      <dgm:prSet/>
      <dgm:spPr/>
      <dgm:t>
        <a:bodyPr/>
        <a:lstStyle/>
        <a:p>
          <a:endParaRPr lang="en-US"/>
        </a:p>
      </dgm:t>
    </dgm:pt>
    <dgm:pt modelId="{8C1B2EF8-2AC4-43CF-999D-5CDE1BA7B067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Hydraulic Evaluation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5182AF1-D0B3-43CB-8EBE-BA27A820B5AC}" type="parTrans" cxnId="{19124F9A-1E4C-418C-8A2E-02105C3E24CC}">
      <dgm:prSet/>
      <dgm:spPr/>
      <dgm:t>
        <a:bodyPr/>
        <a:lstStyle/>
        <a:p>
          <a:endParaRPr lang="en-US"/>
        </a:p>
      </dgm:t>
    </dgm:pt>
    <dgm:pt modelId="{F4DF50B7-EC12-4765-82E9-228AB33952FF}" type="sibTrans" cxnId="{19124F9A-1E4C-418C-8A2E-02105C3E24CC}">
      <dgm:prSet/>
      <dgm:spPr/>
      <dgm:t>
        <a:bodyPr/>
        <a:lstStyle/>
        <a:p>
          <a:endParaRPr lang="en-US"/>
        </a:p>
      </dgm:t>
    </dgm:pt>
    <dgm:pt modelId="{630744FD-4031-4FC8-8620-E86721FD6EF7}" type="pres">
      <dgm:prSet presAssocID="{98F0E935-F9DF-4C98-8D9E-4700AF2B1EB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7E1A1-43EA-4E2E-9C30-5422AECF95A2}" type="pres">
      <dgm:prSet presAssocID="{98F0E935-F9DF-4C98-8D9E-4700AF2B1EB9}" presName="axisShape" presStyleLbl="bgShp" presStyleIdx="0" presStyleCnt="1"/>
      <dgm:spPr/>
    </dgm:pt>
    <dgm:pt modelId="{966008A3-8E34-4150-9D20-F5214D6F4393}" type="pres">
      <dgm:prSet presAssocID="{98F0E935-F9DF-4C98-8D9E-4700AF2B1EB9}" presName="rect1" presStyleLbl="node1" presStyleIdx="0" presStyleCnt="4" custLinFactNeighborX="-1087" custLinFactNeighborY="-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CDA57-F411-4A9C-A385-223A07A99F32}" type="pres">
      <dgm:prSet presAssocID="{98F0E935-F9DF-4C98-8D9E-4700AF2B1EB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CB629-F20C-4748-83CC-33412B909789}" type="pres">
      <dgm:prSet presAssocID="{98F0E935-F9DF-4C98-8D9E-4700AF2B1EB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6E3CE-6E3C-4C22-8249-68F4E39FC8BE}" type="pres">
      <dgm:prSet presAssocID="{98F0E935-F9DF-4C98-8D9E-4700AF2B1EB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96067-4D98-45B5-968A-6F48E99D5ADF}" type="presOf" srcId="{98F0E935-F9DF-4C98-8D9E-4700AF2B1EB9}" destId="{630744FD-4031-4FC8-8620-E86721FD6EF7}" srcOrd="0" destOrd="0" presId="urn:microsoft.com/office/officeart/2005/8/layout/matrix2"/>
    <dgm:cxn modelId="{70B367DC-CD56-41BB-88A9-B86B3ABF75CE}" type="presOf" srcId="{A0B1C9DE-7B74-4938-86A6-29B368BAA1D3}" destId="{ADECB629-F20C-4748-83CC-33412B909789}" srcOrd="0" destOrd="0" presId="urn:microsoft.com/office/officeart/2005/8/layout/matrix2"/>
    <dgm:cxn modelId="{51B85C34-3984-4F62-965C-5C502BCD8FD7}" srcId="{98F0E935-F9DF-4C98-8D9E-4700AF2B1EB9}" destId="{A0B1C9DE-7B74-4938-86A6-29B368BAA1D3}" srcOrd="2" destOrd="0" parTransId="{6732DFEF-6B77-4AF5-BC4F-9E7892AB3417}" sibTransId="{2B3EED59-14C6-4C94-A695-2BC4C79562B7}"/>
    <dgm:cxn modelId="{54B70D57-A1EE-40BA-8E57-D813901660B8}" srcId="{98F0E935-F9DF-4C98-8D9E-4700AF2B1EB9}" destId="{72D605D8-93CE-4FD4-84F6-E2774D9B9E8A}" srcOrd="1" destOrd="0" parTransId="{339BA94C-5FB2-4BC2-BFD2-276D4DE681D6}" sibTransId="{1B0ABF0E-9876-4ADD-91C3-8B1BB47ECEF9}"/>
    <dgm:cxn modelId="{19124F9A-1E4C-418C-8A2E-02105C3E24CC}" srcId="{98F0E935-F9DF-4C98-8D9E-4700AF2B1EB9}" destId="{8C1B2EF8-2AC4-43CF-999D-5CDE1BA7B067}" srcOrd="3" destOrd="0" parTransId="{E5182AF1-D0B3-43CB-8EBE-BA27A820B5AC}" sibTransId="{F4DF50B7-EC12-4765-82E9-228AB33952FF}"/>
    <dgm:cxn modelId="{E1C1DE7A-2C3A-4452-AC48-78C258C084B8}" type="presOf" srcId="{C120DA0C-C9A0-4C7E-A46F-4794B286A057}" destId="{966008A3-8E34-4150-9D20-F5214D6F4393}" srcOrd="0" destOrd="0" presId="urn:microsoft.com/office/officeart/2005/8/layout/matrix2"/>
    <dgm:cxn modelId="{6EEB98D4-C74D-4BBD-8B53-66489AD3BB0A}" type="presOf" srcId="{72D605D8-93CE-4FD4-84F6-E2774D9B9E8A}" destId="{D99CDA57-F411-4A9C-A385-223A07A99F32}" srcOrd="0" destOrd="0" presId="urn:microsoft.com/office/officeart/2005/8/layout/matrix2"/>
    <dgm:cxn modelId="{F897BEF5-928A-404E-B71A-2C944194BC38}" type="presOf" srcId="{8C1B2EF8-2AC4-43CF-999D-5CDE1BA7B067}" destId="{EDE6E3CE-6E3C-4C22-8249-68F4E39FC8BE}" srcOrd="0" destOrd="0" presId="urn:microsoft.com/office/officeart/2005/8/layout/matrix2"/>
    <dgm:cxn modelId="{B1590DBA-8556-4EB4-AB14-C80E4E0051A2}" srcId="{98F0E935-F9DF-4C98-8D9E-4700AF2B1EB9}" destId="{C120DA0C-C9A0-4C7E-A46F-4794B286A057}" srcOrd="0" destOrd="0" parTransId="{9D6AAC2D-FF30-4249-86B5-49700F482E5C}" sibTransId="{019EF2C6-925E-49CA-B6A5-39013B890B77}"/>
    <dgm:cxn modelId="{99E8FE72-3DBB-4C08-B97E-9CCE1228E2C1}" type="presParOf" srcId="{630744FD-4031-4FC8-8620-E86721FD6EF7}" destId="{AC27E1A1-43EA-4E2E-9C30-5422AECF95A2}" srcOrd="0" destOrd="0" presId="urn:microsoft.com/office/officeart/2005/8/layout/matrix2"/>
    <dgm:cxn modelId="{064A82D7-510E-43FA-B8B1-C1CF29BE647F}" type="presParOf" srcId="{630744FD-4031-4FC8-8620-E86721FD6EF7}" destId="{966008A3-8E34-4150-9D20-F5214D6F4393}" srcOrd="1" destOrd="0" presId="urn:microsoft.com/office/officeart/2005/8/layout/matrix2"/>
    <dgm:cxn modelId="{96C93600-29B9-4E51-B4B1-FB5B9682C07B}" type="presParOf" srcId="{630744FD-4031-4FC8-8620-E86721FD6EF7}" destId="{D99CDA57-F411-4A9C-A385-223A07A99F32}" srcOrd="2" destOrd="0" presId="urn:microsoft.com/office/officeart/2005/8/layout/matrix2"/>
    <dgm:cxn modelId="{A7C3218F-4FF3-4931-B43D-E43BAA7D813F}" type="presParOf" srcId="{630744FD-4031-4FC8-8620-E86721FD6EF7}" destId="{ADECB629-F20C-4748-83CC-33412B909789}" srcOrd="3" destOrd="0" presId="urn:microsoft.com/office/officeart/2005/8/layout/matrix2"/>
    <dgm:cxn modelId="{72669B73-1FE5-473C-A003-A9639DE6B41F}" type="presParOf" srcId="{630744FD-4031-4FC8-8620-E86721FD6EF7}" destId="{EDE6E3CE-6E3C-4C22-8249-68F4E39FC8B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F8ACC8-1839-48C6-AD14-E9225B8EA6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28F7B-7A84-4FBD-A685-A331862BB956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Gather WQ Data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AD9449-EC98-4F63-AD86-DE259BCBB627}" type="parTrans" cxnId="{0F383CDD-6ED7-4142-B8B4-9DAD9A2D112D}">
      <dgm:prSet/>
      <dgm:spPr/>
      <dgm:t>
        <a:bodyPr/>
        <a:lstStyle/>
        <a:p>
          <a:endParaRPr lang="en-US"/>
        </a:p>
      </dgm:t>
    </dgm:pt>
    <dgm:pt modelId="{E5002CA4-ED64-4298-98B6-E0C9D29ADFE8}" type="sibTrans" cxnId="{0F383CDD-6ED7-4142-B8B4-9DAD9A2D112D}">
      <dgm:prSet/>
      <dgm:spPr/>
      <dgm:t>
        <a:bodyPr/>
        <a:lstStyle/>
        <a:p>
          <a:endParaRPr lang="en-US"/>
        </a:p>
      </dgm:t>
    </dgm:pt>
    <dgm:pt modelId="{7638DF2D-154C-47E4-8B0D-807EA25B336D}">
      <dgm:prSet phldrT="[Text]"/>
      <dgm:spPr>
        <a:solidFill>
          <a:srgbClr val="99CC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Source (bact</a:t>
          </a:r>
          <a:r>
            <a:rPr lang="en-US" smtClean="0">
              <a:latin typeface="+mj-lt"/>
            </a:rPr>
            <a:t>., DO, MPA)</a:t>
          </a:r>
          <a:endParaRPr lang="en-US" dirty="0">
            <a:latin typeface="+mj-lt"/>
          </a:endParaRPr>
        </a:p>
      </dgm:t>
    </dgm:pt>
    <dgm:pt modelId="{FC07F1FA-D9D9-47CF-87E9-CCCC1D7F594D}" type="parTrans" cxnId="{F6F188F5-A189-46BD-B576-121256181C9B}">
      <dgm:prSet/>
      <dgm:spPr/>
      <dgm:t>
        <a:bodyPr/>
        <a:lstStyle/>
        <a:p>
          <a:endParaRPr lang="en-US"/>
        </a:p>
      </dgm:t>
    </dgm:pt>
    <dgm:pt modelId="{B09656B9-C86C-480B-8B86-80EAEEC9F1C7}" type="sibTrans" cxnId="{F6F188F5-A189-46BD-B576-121256181C9B}">
      <dgm:prSet/>
      <dgm:spPr/>
      <dgm:t>
        <a:bodyPr/>
        <a:lstStyle/>
        <a:p>
          <a:endParaRPr lang="en-US"/>
        </a:p>
      </dgm:t>
    </dgm:pt>
    <dgm:pt modelId="{CF241C14-1EDF-4BBA-ACAC-4E9ADD92CEA0}">
      <dgm:prSet phldrT="[Text]"/>
      <dgm:spPr>
        <a:solidFill>
          <a:srgbClr val="99CC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Distribution System (bact., DBP)</a:t>
          </a:r>
          <a:endParaRPr lang="en-US" dirty="0">
            <a:latin typeface="+mj-lt"/>
          </a:endParaRPr>
        </a:p>
      </dgm:t>
    </dgm:pt>
    <dgm:pt modelId="{40F6CBA6-14F1-4AC8-BE00-BC0B99D125AD}" type="parTrans" cxnId="{B5BB5902-D0A8-4C27-BC4A-71FF8A64FB23}">
      <dgm:prSet/>
      <dgm:spPr/>
      <dgm:t>
        <a:bodyPr/>
        <a:lstStyle/>
        <a:p>
          <a:endParaRPr lang="en-US"/>
        </a:p>
      </dgm:t>
    </dgm:pt>
    <dgm:pt modelId="{D2ACB810-575D-44B7-B614-364DF2F96D68}" type="sibTrans" cxnId="{B5BB5902-D0A8-4C27-BC4A-71FF8A64FB23}">
      <dgm:prSet/>
      <dgm:spPr/>
      <dgm:t>
        <a:bodyPr/>
        <a:lstStyle/>
        <a:p>
          <a:endParaRPr lang="en-US"/>
        </a:p>
      </dgm:t>
    </dgm:pt>
    <dgm:pt modelId="{2B09EA97-D91E-417C-9AC4-F5521275B254}">
      <dgm:prSet phldrT="[Text]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Gather Operation Data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FB69334-A4AB-4018-9116-0E3B1250EB16}" type="parTrans" cxnId="{7033F6A6-03CA-42BD-9AC8-8A3D928F3CAA}">
      <dgm:prSet/>
      <dgm:spPr/>
      <dgm:t>
        <a:bodyPr/>
        <a:lstStyle/>
        <a:p>
          <a:endParaRPr lang="en-US"/>
        </a:p>
      </dgm:t>
    </dgm:pt>
    <dgm:pt modelId="{86A654B1-3081-45CC-9EF5-29EC28075EA6}" type="sibTrans" cxnId="{7033F6A6-03CA-42BD-9AC8-8A3D928F3CAA}">
      <dgm:prSet/>
      <dgm:spPr/>
      <dgm:t>
        <a:bodyPr/>
        <a:lstStyle/>
        <a:p>
          <a:endParaRPr lang="en-US"/>
        </a:p>
      </dgm:t>
    </dgm:pt>
    <dgm:pt modelId="{30EE03EB-5E61-410D-8566-9E0C296909CE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Flow history</a:t>
          </a:r>
          <a:endParaRPr lang="en-US" dirty="0">
            <a:latin typeface="+mj-lt"/>
          </a:endParaRPr>
        </a:p>
      </dgm:t>
    </dgm:pt>
    <dgm:pt modelId="{36DA9A0A-1A7E-42EC-9456-D9CE404EE6E9}" type="parTrans" cxnId="{4FE3EDAA-A470-40E3-BCD9-F2EF1229BDE6}">
      <dgm:prSet/>
      <dgm:spPr/>
      <dgm:t>
        <a:bodyPr/>
        <a:lstStyle/>
        <a:p>
          <a:endParaRPr lang="en-US"/>
        </a:p>
      </dgm:t>
    </dgm:pt>
    <dgm:pt modelId="{5193D890-A92C-4CA8-B07D-4822AD3474C2}" type="sibTrans" cxnId="{4FE3EDAA-A470-40E3-BCD9-F2EF1229BDE6}">
      <dgm:prSet/>
      <dgm:spPr/>
      <dgm:t>
        <a:bodyPr/>
        <a:lstStyle/>
        <a:p>
          <a:endParaRPr lang="en-US"/>
        </a:p>
      </dgm:t>
    </dgm:pt>
    <dgm:pt modelId="{D83D4F3E-C4A3-4D47-B5A6-D69FA1430DFD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Hydraulic Limitations</a:t>
          </a:r>
          <a:endParaRPr lang="en-US" dirty="0">
            <a:latin typeface="+mj-lt"/>
          </a:endParaRPr>
        </a:p>
      </dgm:t>
    </dgm:pt>
    <dgm:pt modelId="{48726A5B-CDBA-402D-AECD-7B26C0600450}" type="parTrans" cxnId="{94375311-95E3-4CCE-B31D-16BAFA8D52E4}">
      <dgm:prSet/>
      <dgm:spPr/>
      <dgm:t>
        <a:bodyPr/>
        <a:lstStyle/>
        <a:p>
          <a:endParaRPr lang="en-US"/>
        </a:p>
      </dgm:t>
    </dgm:pt>
    <dgm:pt modelId="{FFB20309-7145-47E1-9E79-E1E9D967274B}" type="sibTrans" cxnId="{94375311-95E3-4CCE-B31D-16BAFA8D52E4}">
      <dgm:prSet/>
      <dgm:spPr/>
      <dgm:t>
        <a:bodyPr/>
        <a:lstStyle/>
        <a:p>
          <a:endParaRPr lang="en-US"/>
        </a:p>
      </dgm:t>
    </dgm:pt>
    <dgm:pt modelId="{B1A40E8F-CFF3-4652-B9F5-0F18B2FD07F8}">
      <dgm:prSet phldrT="[Text]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Talk to the Right People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ADF990D-E9EC-4263-A092-E02A4332B89B}" type="parTrans" cxnId="{35B15420-623D-401C-8333-C04882E21B52}">
      <dgm:prSet/>
      <dgm:spPr/>
      <dgm:t>
        <a:bodyPr/>
        <a:lstStyle/>
        <a:p>
          <a:endParaRPr lang="en-US"/>
        </a:p>
      </dgm:t>
    </dgm:pt>
    <dgm:pt modelId="{DBC9E272-00F2-4F35-8DD6-9A2E89A8E01F}" type="sibTrans" cxnId="{35B15420-623D-401C-8333-C04882E21B52}">
      <dgm:prSet/>
      <dgm:spPr/>
      <dgm:t>
        <a:bodyPr/>
        <a:lstStyle/>
        <a:p>
          <a:endParaRPr lang="en-US"/>
        </a:p>
      </dgm:t>
    </dgm:pt>
    <dgm:pt modelId="{B3124624-E753-46FD-A23C-AEA6C90E892D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Consultant</a:t>
          </a:r>
          <a:endParaRPr lang="en-US" dirty="0">
            <a:latin typeface="+mj-lt"/>
          </a:endParaRPr>
        </a:p>
      </dgm:t>
    </dgm:pt>
    <dgm:pt modelId="{8BFFEE58-9570-4981-9676-4B3A89DCE87F}" type="parTrans" cxnId="{353BA707-14E9-44CB-B069-3C8A3B98F6A3}">
      <dgm:prSet/>
      <dgm:spPr/>
      <dgm:t>
        <a:bodyPr/>
        <a:lstStyle/>
        <a:p>
          <a:endParaRPr lang="en-US"/>
        </a:p>
      </dgm:t>
    </dgm:pt>
    <dgm:pt modelId="{DF3B47B3-9FE1-43F7-846A-3EA6D29F1D89}" type="sibTrans" cxnId="{353BA707-14E9-44CB-B069-3C8A3B98F6A3}">
      <dgm:prSet/>
      <dgm:spPr/>
      <dgm:t>
        <a:bodyPr/>
        <a:lstStyle/>
        <a:p>
          <a:endParaRPr lang="en-US"/>
        </a:p>
      </dgm:t>
    </dgm:pt>
    <dgm:pt modelId="{E8216A17-60A3-40A0-A7A5-13B760543D90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Cross Connections</a:t>
          </a:r>
          <a:endParaRPr lang="en-US" dirty="0">
            <a:latin typeface="+mj-lt"/>
          </a:endParaRPr>
        </a:p>
      </dgm:t>
    </dgm:pt>
    <dgm:pt modelId="{D0519A54-9273-4BFE-BF54-91F476B8FF67}" type="parTrans" cxnId="{FD2C025A-AECD-434A-A611-286E67742090}">
      <dgm:prSet/>
      <dgm:spPr/>
      <dgm:t>
        <a:bodyPr/>
        <a:lstStyle/>
        <a:p>
          <a:endParaRPr lang="en-US"/>
        </a:p>
      </dgm:t>
    </dgm:pt>
    <dgm:pt modelId="{A45B7A8B-8A93-407D-8F38-FDAAB612122C}" type="sibTrans" cxnId="{FD2C025A-AECD-434A-A611-286E67742090}">
      <dgm:prSet/>
      <dgm:spPr/>
      <dgm:t>
        <a:bodyPr/>
        <a:lstStyle/>
        <a:p>
          <a:endParaRPr lang="en-US"/>
        </a:p>
      </dgm:t>
    </dgm:pt>
    <dgm:pt modelId="{14310544-3ACC-45C5-B7F7-86A13CEE6536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mtClean="0">
              <a:latin typeface="+mj-lt"/>
            </a:rPr>
            <a:t>Water Quality</a:t>
          </a:r>
          <a:endParaRPr lang="en-US" dirty="0">
            <a:latin typeface="+mj-lt"/>
          </a:endParaRPr>
        </a:p>
      </dgm:t>
    </dgm:pt>
    <dgm:pt modelId="{3E9B2F3F-25C8-4695-B793-162A1B0F9097}" type="parTrans" cxnId="{37D09D27-6754-48F3-9A68-F27DEBEAE3BF}">
      <dgm:prSet/>
      <dgm:spPr/>
      <dgm:t>
        <a:bodyPr/>
        <a:lstStyle/>
        <a:p>
          <a:endParaRPr lang="en-US"/>
        </a:p>
      </dgm:t>
    </dgm:pt>
    <dgm:pt modelId="{42DAB3FE-3EDA-4E3A-9954-37BD64D2887B}" type="sibTrans" cxnId="{37D09D27-6754-48F3-9A68-F27DEBEAE3BF}">
      <dgm:prSet/>
      <dgm:spPr/>
      <dgm:t>
        <a:bodyPr/>
        <a:lstStyle/>
        <a:p>
          <a:endParaRPr lang="en-US"/>
        </a:p>
      </dgm:t>
    </dgm:pt>
    <dgm:pt modelId="{783583A9-B5ED-4235-ADB8-92E272D4A4CD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mtClean="0">
              <a:latin typeface="+mj-lt"/>
            </a:rPr>
            <a:t>Drinking Water</a:t>
          </a:r>
          <a:endParaRPr lang="en-US" dirty="0">
            <a:latin typeface="+mj-lt"/>
          </a:endParaRPr>
        </a:p>
      </dgm:t>
    </dgm:pt>
    <dgm:pt modelId="{19DCFC03-0FFC-42A1-86A9-8564B786D2AC}" type="parTrans" cxnId="{E5677ABE-0435-48B5-AD5F-D673550DB8FB}">
      <dgm:prSet/>
      <dgm:spPr/>
      <dgm:t>
        <a:bodyPr/>
        <a:lstStyle/>
        <a:p>
          <a:endParaRPr lang="en-US"/>
        </a:p>
      </dgm:t>
    </dgm:pt>
    <dgm:pt modelId="{F2642B7A-0B53-499E-8A2A-F6B7539F7324}" type="sibTrans" cxnId="{E5677ABE-0435-48B5-AD5F-D673550DB8FB}">
      <dgm:prSet/>
      <dgm:spPr/>
      <dgm:t>
        <a:bodyPr/>
        <a:lstStyle/>
        <a:p>
          <a:endParaRPr lang="en-US"/>
        </a:p>
      </dgm:t>
    </dgm:pt>
    <dgm:pt modelId="{9783EDA2-E9C3-4F4C-9491-1C7E0B1276C5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mtClean="0">
              <a:latin typeface="+mj-lt"/>
            </a:rPr>
            <a:t>Water Rights</a:t>
          </a:r>
          <a:endParaRPr lang="en-US" dirty="0">
            <a:latin typeface="+mj-lt"/>
          </a:endParaRPr>
        </a:p>
      </dgm:t>
    </dgm:pt>
    <dgm:pt modelId="{7C86C92E-3BFA-4A75-AD6F-7BBD47E90888}" type="parTrans" cxnId="{1514778B-024E-4FB0-8D36-7E5CE6F67793}">
      <dgm:prSet/>
      <dgm:spPr/>
      <dgm:t>
        <a:bodyPr/>
        <a:lstStyle/>
        <a:p>
          <a:endParaRPr lang="en-US"/>
        </a:p>
      </dgm:t>
    </dgm:pt>
    <dgm:pt modelId="{9D5F38EF-0B19-48B0-8DC5-830667CC4E29}" type="sibTrans" cxnId="{1514778B-024E-4FB0-8D36-7E5CE6F67793}">
      <dgm:prSet/>
      <dgm:spPr/>
      <dgm:t>
        <a:bodyPr/>
        <a:lstStyle/>
        <a:p>
          <a:endParaRPr lang="en-US"/>
        </a:p>
      </dgm:t>
    </dgm:pt>
    <dgm:pt modelId="{16C80587-4604-4FDF-8F35-D0A8A93E3404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mtClean="0">
              <a:latin typeface="+mj-lt"/>
            </a:rPr>
            <a:t>Water Resources</a:t>
          </a:r>
          <a:endParaRPr lang="en-US" dirty="0">
            <a:latin typeface="+mj-lt"/>
          </a:endParaRPr>
        </a:p>
      </dgm:t>
    </dgm:pt>
    <dgm:pt modelId="{B698665F-ABF7-4E86-87FF-3693F32DB027}" type="parTrans" cxnId="{3CF8FED7-13B7-4352-954B-B3FA8DACA181}">
      <dgm:prSet/>
      <dgm:spPr/>
      <dgm:t>
        <a:bodyPr/>
        <a:lstStyle/>
        <a:p>
          <a:endParaRPr lang="en-US"/>
        </a:p>
      </dgm:t>
    </dgm:pt>
    <dgm:pt modelId="{F5158954-C821-4DAB-8336-D7EA61CC8626}" type="sibTrans" cxnId="{3CF8FED7-13B7-4352-954B-B3FA8DACA181}">
      <dgm:prSet/>
      <dgm:spPr/>
      <dgm:t>
        <a:bodyPr/>
        <a:lstStyle/>
        <a:p>
          <a:endParaRPr lang="en-US"/>
        </a:p>
      </dgm:t>
    </dgm:pt>
    <dgm:pt modelId="{160862D3-48BC-4974-A5D5-4A1CB75E16F7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mtClean="0">
              <a:latin typeface="+mj-lt"/>
            </a:rPr>
            <a:t>UT Geological Survey</a:t>
          </a:r>
          <a:endParaRPr lang="en-US" dirty="0">
            <a:latin typeface="+mj-lt"/>
          </a:endParaRPr>
        </a:p>
      </dgm:t>
    </dgm:pt>
    <dgm:pt modelId="{3872F21B-2612-42BD-9DF2-3F1F7A5BAEFE}" type="parTrans" cxnId="{8C2BD608-6DC4-4D92-B535-631FD8786E20}">
      <dgm:prSet/>
      <dgm:spPr/>
      <dgm:t>
        <a:bodyPr/>
        <a:lstStyle/>
        <a:p>
          <a:endParaRPr lang="en-US"/>
        </a:p>
      </dgm:t>
    </dgm:pt>
    <dgm:pt modelId="{490DD7AF-A25B-44E9-B610-CBD7A83210D1}" type="sibTrans" cxnId="{8C2BD608-6DC4-4D92-B535-631FD8786E20}">
      <dgm:prSet/>
      <dgm:spPr/>
      <dgm:t>
        <a:bodyPr/>
        <a:lstStyle/>
        <a:p>
          <a:endParaRPr lang="en-US"/>
        </a:p>
      </dgm:t>
    </dgm:pt>
    <dgm:pt modelId="{E2D0FEE6-8771-4B70-8048-EE0BC0BA0C04}">
      <dgm:prSet phldrT="[Text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…..</a:t>
          </a:r>
          <a:endParaRPr lang="en-US" dirty="0">
            <a:latin typeface="+mj-lt"/>
          </a:endParaRPr>
        </a:p>
      </dgm:t>
    </dgm:pt>
    <dgm:pt modelId="{59A0B1F2-C4D9-4F52-BBC1-891A15BB45CE}" type="parTrans" cxnId="{4DD55CA3-EBD2-40E1-9FF9-0BE8C409C71D}">
      <dgm:prSet/>
      <dgm:spPr/>
      <dgm:t>
        <a:bodyPr/>
        <a:lstStyle/>
        <a:p>
          <a:endParaRPr lang="en-US"/>
        </a:p>
      </dgm:t>
    </dgm:pt>
    <dgm:pt modelId="{62868F02-E552-4047-8FBE-8B6FF8284052}" type="sibTrans" cxnId="{4DD55CA3-EBD2-40E1-9FF9-0BE8C409C71D}">
      <dgm:prSet/>
      <dgm:spPr/>
      <dgm:t>
        <a:bodyPr/>
        <a:lstStyle/>
        <a:p>
          <a:endParaRPr lang="en-US"/>
        </a:p>
      </dgm:t>
    </dgm:pt>
    <dgm:pt modelId="{C23C34E9-83DA-4934-95AD-F3D34BB321AB}" type="pres">
      <dgm:prSet presAssocID="{13F8ACC8-1839-48C6-AD14-E9225B8EA6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29ADF-73BA-44A6-B516-7A8FCB43A062}" type="pres">
      <dgm:prSet presAssocID="{47128F7B-7A84-4FBD-A685-A331862BB956}" presName="composite" presStyleCnt="0"/>
      <dgm:spPr/>
    </dgm:pt>
    <dgm:pt modelId="{15E1A4ED-D9BB-4BAA-8FA8-59CDFBDFD2AF}" type="pres">
      <dgm:prSet presAssocID="{47128F7B-7A84-4FBD-A685-A331862BB9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80D34-26AB-4CF8-80E3-2CF6FDF38BE6}" type="pres">
      <dgm:prSet presAssocID="{47128F7B-7A84-4FBD-A685-A331862BB95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D761E-570A-449E-A764-DD8F1D245343}" type="pres">
      <dgm:prSet presAssocID="{E5002CA4-ED64-4298-98B6-E0C9D29ADFE8}" presName="space" presStyleCnt="0"/>
      <dgm:spPr/>
    </dgm:pt>
    <dgm:pt modelId="{624225B6-AAAD-499B-9A78-9702CA898103}" type="pres">
      <dgm:prSet presAssocID="{2B09EA97-D91E-417C-9AC4-F5521275B254}" presName="composite" presStyleCnt="0"/>
      <dgm:spPr/>
    </dgm:pt>
    <dgm:pt modelId="{E16DAAD9-73E6-4E0E-8200-52A8858F2A8D}" type="pres">
      <dgm:prSet presAssocID="{2B09EA97-D91E-417C-9AC4-F5521275B2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23205-A29F-49AB-9312-2044B33CF2F9}" type="pres">
      <dgm:prSet presAssocID="{2B09EA97-D91E-417C-9AC4-F5521275B2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17D28-4D81-46A4-BAD5-9115BF3539B6}" type="pres">
      <dgm:prSet presAssocID="{86A654B1-3081-45CC-9EF5-29EC28075EA6}" presName="space" presStyleCnt="0"/>
      <dgm:spPr/>
    </dgm:pt>
    <dgm:pt modelId="{06A2E84E-9A71-456D-A95D-9544FBF476F4}" type="pres">
      <dgm:prSet presAssocID="{B1A40E8F-CFF3-4652-B9F5-0F18B2FD07F8}" presName="composite" presStyleCnt="0"/>
      <dgm:spPr/>
    </dgm:pt>
    <dgm:pt modelId="{8C9D9B31-2EEA-4AB6-9138-FBBDBBF6B8A4}" type="pres">
      <dgm:prSet presAssocID="{B1A40E8F-CFF3-4652-B9F5-0F18B2FD07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6FDE0-9361-4038-8BD4-387F111E2253}" type="pres">
      <dgm:prSet presAssocID="{B1A40E8F-CFF3-4652-B9F5-0F18B2FD07F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C025A-AECD-434A-A611-286E67742090}" srcId="{2B09EA97-D91E-417C-9AC4-F5521275B254}" destId="{E8216A17-60A3-40A0-A7A5-13B760543D90}" srcOrd="1" destOrd="0" parTransId="{D0519A54-9273-4BFE-BF54-91F476B8FF67}" sibTransId="{A45B7A8B-8A93-407D-8F38-FDAAB612122C}"/>
    <dgm:cxn modelId="{353BA707-14E9-44CB-B069-3C8A3B98F6A3}" srcId="{B1A40E8F-CFF3-4652-B9F5-0F18B2FD07F8}" destId="{B3124624-E753-46FD-A23C-AEA6C90E892D}" srcOrd="0" destOrd="0" parTransId="{8BFFEE58-9570-4981-9676-4B3A89DCE87F}" sibTransId="{DF3B47B3-9FE1-43F7-846A-3EA6D29F1D89}"/>
    <dgm:cxn modelId="{1514778B-024E-4FB0-8D36-7E5CE6F67793}" srcId="{B1A40E8F-CFF3-4652-B9F5-0F18B2FD07F8}" destId="{9783EDA2-E9C3-4F4C-9491-1C7E0B1276C5}" srcOrd="3" destOrd="0" parTransId="{7C86C92E-3BFA-4A75-AD6F-7BBD47E90888}" sibTransId="{9D5F38EF-0B19-48B0-8DC5-830667CC4E29}"/>
    <dgm:cxn modelId="{4FE3EDAA-A470-40E3-BCD9-F2EF1229BDE6}" srcId="{2B09EA97-D91E-417C-9AC4-F5521275B254}" destId="{30EE03EB-5E61-410D-8566-9E0C296909CE}" srcOrd="0" destOrd="0" parTransId="{36DA9A0A-1A7E-42EC-9456-D9CE404EE6E9}" sibTransId="{5193D890-A92C-4CA8-B07D-4822AD3474C2}"/>
    <dgm:cxn modelId="{0F383CDD-6ED7-4142-B8B4-9DAD9A2D112D}" srcId="{13F8ACC8-1839-48C6-AD14-E9225B8EA62F}" destId="{47128F7B-7A84-4FBD-A685-A331862BB956}" srcOrd="0" destOrd="0" parTransId="{FBAD9449-EC98-4F63-AD86-DE259BCBB627}" sibTransId="{E5002CA4-ED64-4298-98B6-E0C9D29ADFE8}"/>
    <dgm:cxn modelId="{35B15420-623D-401C-8333-C04882E21B52}" srcId="{13F8ACC8-1839-48C6-AD14-E9225B8EA62F}" destId="{B1A40E8F-CFF3-4652-B9F5-0F18B2FD07F8}" srcOrd="2" destOrd="0" parTransId="{EADF990D-E9EC-4263-A092-E02A4332B89B}" sibTransId="{DBC9E272-00F2-4F35-8DD6-9A2E89A8E01F}"/>
    <dgm:cxn modelId="{68221855-3FCE-4DC5-8A84-B9CABB630B74}" type="presOf" srcId="{B1A40E8F-CFF3-4652-B9F5-0F18B2FD07F8}" destId="{8C9D9B31-2EEA-4AB6-9138-FBBDBBF6B8A4}" srcOrd="0" destOrd="0" presId="urn:microsoft.com/office/officeart/2005/8/layout/hList1"/>
    <dgm:cxn modelId="{12324074-99C7-44DF-8139-DB55EFBC14CB}" type="presOf" srcId="{13F8ACC8-1839-48C6-AD14-E9225B8EA62F}" destId="{C23C34E9-83DA-4934-95AD-F3D34BB321AB}" srcOrd="0" destOrd="0" presId="urn:microsoft.com/office/officeart/2005/8/layout/hList1"/>
    <dgm:cxn modelId="{5D93FA2E-F1EA-407B-AC14-CE68F44089CD}" type="presOf" srcId="{16C80587-4604-4FDF-8F35-D0A8A93E3404}" destId="{23E6FDE0-9361-4038-8BD4-387F111E2253}" srcOrd="0" destOrd="4" presId="urn:microsoft.com/office/officeart/2005/8/layout/hList1"/>
    <dgm:cxn modelId="{999D5DEF-6BAC-43CF-8EAF-35713527BFD3}" type="presOf" srcId="{D83D4F3E-C4A3-4D47-B5A6-D69FA1430DFD}" destId="{AC123205-A29F-49AB-9312-2044B33CF2F9}" srcOrd="0" destOrd="2" presId="urn:microsoft.com/office/officeart/2005/8/layout/hList1"/>
    <dgm:cxn modelId="{C2416F3F-DD9D-4FAD-9BE0-9817980C64D8}" type="presOf" srcId="{783583A9-B5ED-4235-ADB8-92E272D4A4CD}" destId="{23E6FDE0-9361-4038-8BD4-387F111E2253}" srcOrd="0" destOrd="2" presId="urn:microsoft.com/office/officeart/2005/8/layout/hList1"/>
    <dgm:cxn modelId="{3CF8FED7-13B7-4352-954B-B3FA8DACA181}" srcId="{B1A40E8F-CFF3-4652-B9F5-0F18B2FD07F8}" destId="{16C80587-4604-4FDF-8F35-D0A8A93E3404}" srcOrd="4" destOrd="0" parTransId="{B698665F-ABF7-4E86-87FF-3693F32DB027}" sibTransId="{F5158954-C821-4DAB-8336-D7EA61CC8626}"/>
    <dgm:cxn modelId="{37D09D27-6754-48F3-9A68-F27DEBEAE3BF}" srcId="{B1A40E8F-CFF3-4652-B9F5-0F18B2FD07F8}" destId="{14310544-3ACC-45C5-B7F7-86A13CEE6536}" srcOrd="1" destOrd="0" parTransId="{3E9B2F3F-25C8-4695-B793-162A1B0F9097}" sibTransId="{42DAB3FE-3EDA-4E3A-9954-37BD64D2887B}"/>
    <dgm:cxn modelId="{426F4477-3F74-47B8-A2BF-F675D71BA7CD}" type="presOf" srcId="{E8216A17-60A3-40A0-A7A5-13B760543D90}" destId="{AC123205-A29F-49AB-9312-2044B33CF2F9}" srcOrd="0" destOrd="1" presId="urn:microsoft.com/office/officeart/2005/8/layout/hList1"/>
    <dgm:cxn modelId="{632A7B1A-4188-4250-87CD-6C590659E818}" type="presOf" srcId="{160862D3-48BC-4974-A5D5-4A1CB75E16F7}" destId="{23E6FDE0-9361-4038-8BD4-387F111E2253}" srcOrd="0" destOrd="5" presId="urn:microsoft.com/office/officeart/2005/8/layout/hList1"/>
    <dgm:cxn modelId="{33ADD56E-B5D0-4726-BEE6-363490EF91D4}" type="presOf" srcId="{7638DF2D-154C-47E4-8B0D-807EA25B336D}" destId="{3FA80D34-26AB-4CF8-80E3-2CF6FDF38BE6}" srcOrd="0" destOrd="0" presId="urn:microsoft.com/office/officeart/2005/8/layout/hList1"/>
    <dgm:cxn modelId="{36E5DC28-E441-4EF7-A7E2-D021B690F597}" type="presOf" srcId="{9783EDA2-E9C3-4F4C-9491-1C7E0B1276C5}" destId="{23E6FDE0-9361-4038-8BD4-387F111E2253}" srcOrd="0" destOrd="3" presId="urn:microsoft.com/office/officeart/2005/8/layout/hList1"/>
    <dgm:cxn modelId="{19D20F57-D14C-414E-8615-1A47B6305B02}" type="presOf" srcId="{B3124624-E753-46FD-A23C-AEA6C90E892D}" destId="{23E6FDE0-9361-4038-8BD4-387F111E2253}" srcOrd="0" destOrd="0" presId="urn:microsoft.com/office/officeart/2005/8/layout/hList1"/>
    <dgm:cxn modelId="{ACD275A9-4D8A-4924-91E5-2F7D1463536E}" type="presOf" srcId="{2B09EA97-D91E-417C-9AC4-F5521275B254}" destId="{E16DAAD9-73E6-4E0E-8200-52A8858F2A8D}" srcOrd="0" destOrd="0" presId="urn:microsoft.com/office/officeart/2005/8/layout/hList1"/>
    <dgm:cxn modelId="{C3E1A089-6EFF-484D-98DB-B95E7309BA4A}" type="presOf" srcId="{30EE03EB-5E61-410D-8566-9E0C296909CE}" destId="{AC123205-A29F-49AB-9312-2044B33CF2F9}" srcOrd="0" destOrd="0" presId="urn:microsoft.com/office/officeart/2005/8/layout/hList1"/>
    <dgm:cxn modelId="{B5BB5902-D0A8-4C27-BC4A-71FF8A64FB23}" srcId="{47128F7B-7A84-4FBD-A685-A331862BB956}" destId="{CF241C14-1EDF-4BBA-ACAC-4E9ADD92CEA0}" srcOrd="1" destOrd="0" parTransId="{40F6CBA6-14F1-4AC8-BE00-BC0B99D125AD}" sibTransId="{D2ACB810-575D-44B7-B614-364DF2F96D68}"/>
    <dgm:cxn modelId="{D8A2C787-6C6A-4588-BDA3-6E23715FD39E}" type="presOf" srcId="{E2D0FEE6-8771-4B70-8048-EE0BC0BA0C04}" destId="{23E6FDE0-9361-4038-8BD4-387F111E2253}" srcOrd="0" destOrd="6" presId="urn:microsoft.com/office/officeart/2005/8/layout/hList1"/>
    <dgm:cxn modelId="{94375311-95E3-4CCE-B31D-16BAFA8D52E4}" srcId="{2B09EA97-D91E-417C-9AC4-F5521275B254}" destId="{D83D4F3E-C4A3-4D47-B5A6-D69FA1430DFD}" srcOrd="2" destOrd="0" parTransId="{48726A5B-CDBA-402D-AECD-7B26C0600450}" sibTransId="{FFB20309-7145-47E1-9E79-E1E9D967274B}"/>
    <dgm:cxn modelId="{2BD02CE6-944A-4590-81AF-7AC58F996734}" type="presOf" srcId="{47128F7B-7A84-4FBD-A685-A331862BB956}" destId="{15E1A4ED-D9BB-4BAA-8FA8-59CDFBDFD2AF}" srcOrd="0" destOrd="0" presId="urn:microsoft.com/office/officeart/2005/8/layout/hList1"/>
    <dgm:cxn modelId="{4CB6D04C-9EF3-44B0-9982-E15B734BA37D}" type="presOf" srcId="{CF241C14-1EDF-4BBA-ACAC-4E9ADD92CEA0}" destId="{3FA80D34-26AB-4CF8-80E3-2CF6FDF38BE6}" srcOrd="0" destOrd="1" presId="urn:microsoft.com/office/officeart/2005/8/layout/hList1"/>
    <dgm:cxn modelId="{894C97A2-B6E8-4FDF-AA1A-A06E1DC1A56B}" type="presOf" srcId="{14310544-3ACC-45C5-B7F7-86A13CEE6536}" destId="{23E6FDE0-9361-4038-8BD4-387F111E2253}" srcOrd="0" destOrd="1" presId="urn:microsoft.com/office/officeart/2005/8/layout/hList1"/>
    <dgm:cxn modelId="{8C2BD608-6DC4-4D92-B535-631FD8786E20}" srcId="{B1A40E8F-CFF3-4652-B9F5-0F18B2FD07F8}" destId="{160862D3-48BC-4974-A5D5-4A1CB75E16F7}" srcOrd="5" destOrd="0" parTransId="{3872F21B-2612-42BD-9DF2-3F1F7A5BAEFE}" sibTransId="{490DD7AF-A25B-44E9-B610-CBD7A83210D1}"/>
    <dgm:cxn modelId="{4DD55CA3-EBD2-40E1-9FF9-0BE8C409C71D}" srcId="{B1A40E8F-CFF3-4652-B9F5-0F18B2FD07F8}" destId="{E2D0FEE6-8771-4B70-8048-EE0BC0BA0C04}" srcOrd="6" destOrd="0" parTransId="{59A0B1F2-C4D9-4F52-BBC1-891A15BB45CE}" sibTransId="{62868F02-E552-4047-8FBE-8B6FF8284052}"/>
    <dgm:cxn modelId="{F6F188F5-A189-46BD-B576-121256181C9B}" srcId="{47128F7B-7A84-4FBD-A685-A331862BB956}" destId="{7638DF2D-154C-47E4-8B0D-807EA25B336D}" srcOrd="0" destOrd="0" parTransId="{FC07F1FA-D9D9-47CF-87E9-CCCC1D7F594D}" sibTransId="{B09656B9-C86C-480B-8B86-80EAEEC9F1C7}"/>
    <dgm:cxn modelId="{7033F6A6-03CA-42BD-9AC8-8A3D928F3CAA}" srcId="{13F8ACC8-1839-48C6-AD14-E9225B8EA62F}" destId="{2B09EA97-D91E-417C-9AC4-F5521275B254}" srcOrd="1" destOrd="0" parTransId="{3FB69334-A4AB-4018-9116-0E3B1250EB16}" sibTransId="{86A654B1-3081-45CC-9EF5-29EC28075EA6}"/>
    <dgm:cxn modelId="{E5677ABE-0435-48B5-AD5F-D673550DB8FB}" srcId="{B1A40E8F-CFF3-4652-B9F5-0F18B2FD07F8}" destId="{783583A9-B5ED-4235-ADB8-92E272D4A4CD}" srcOrd="2" destOrd="0" parTransId="{19DCFC03-0FFC-42A1-86A9-8564B786D2AC}" sibTransId="{F2642B7A-0B53-499E-8A2A-F6B7539F7324}"/>
    <dgm:cxn modelId="{A45D6F82-14A1-47B3-B5AD-396780381529}" type="presParOf" srcId="{C23C34E9-83DA-4934-95AD-F3D34BB321AB}" destId="{D5B29ADF-73BA-44A6-B516-7A8FCB43A062}" srcOrd="0" destOrd="0" presId="urn:microsoft.com/office/officeart/2005/8/layout/hList1"/>
    <dgm:cxn modelId="{5ADF4958-032C-4183-9860-A114263096D6}" type="presParOf" srcId="{D5B29ADF-73BA-44A6-B516-7A8FCB43A062}" destId="{15E1A4ED-D9BB-4BAA-8FA8-59CDFBDFD2AF}" srcOrd="0" destOrd="0" presId="urn:microsoft.com/office/officeart/2005/8/layout/hList1"/>
    <dgm:cxn modelId="{A6C92AA3-032B-4A26-9024-573B4DD624F7}" type="presParOf" srcId="{D5B29ADF-73BA-44A6-B516-7A8FCB43A062}" destId="{3FA80D34-26AB-4CF8-80E3-2CF6FDF38BE6}" srcOrd="1" destOrd="0" presId="urn:microsoft.com/office/officeart/2005/8/layout/hList1"/>
    <dgm:cxn modelId="{7C1C815C-5670-4F50-BF1D-AAA859B83A4E}" type="presParOf" srcId="{C23C34E9-83DA-4934-95AD-F3D34BB321AB}" destId="{7EBD761E-570A-449E-A764-DD8F1D245343}" srcOrd="1" destOrd="0" presId="urn:microsoft.com/office/officeart/2005/8/layout/hList1"/>
    <dgm:cxn modelId="{981921E6-C144-4E67-9A0C-42BF0AAFFDF3}" type="presParOf" srcId="{C23C34E9-83DA-4934-95AD-F3D34BB321AB}" destId="{624225B6-AAAD-499B-9A78-9702CA898103}" srcOrd="2" destOrd="0" presId="urn:microsoft.com/office/officeart/2005/8/layout/hList1"/>
    <dgm:cxn modelId="{20CB7518-247E-4B66-ACB4-68761710F60A}" type="presParOf" srcId="{624225B6-AAAD-499B-9A78-9702CA898103}" destId="{E16DAAD9-73E6-4E0E-8200-52A8858F2A8D}" srcOrd="0" destOrd="0" presId="urn:microsoft.com/office/officeart/2005/8/layout/hList1"/>
    <dgm:cxn modelId="{16BA74E5-6A64-4CB5-9F53-F13007C855B9}" type="presParOf" srcId="{624225B6-AAAD-499B-9A78-9702CA898103}" destId="{AC123205-A29F-49AB-9312-2044B33CF2F9}" srcOrd="1" destOrd="0" presId="urn:microsoft.com/office/officeart/2005/8/layout/hList1"/>
    <dgm:cxn modelId="{36BEA8A3-A979-456F-87DF-45721598B10A}" type="presParOf" srcId="{C23C34E9-83DA-4934-95AD-F3D34BB321AB}" destId="{33E17D28-4D81-46A4-BAD5-9115BF3539B6}" srcOrd="3" destOrd="0" presId="urn:microsoft.com/office/officeart/2005/8/layout/hList1"/>
    <dgm:cxn modelId="{7BCB6448-100F-4408-889C-8E8F508ED8A4}" type="presParOf" srcId="{C23C34E9-83DA-4934-95AD-F3D34BB321AB}" destId="{06A2E84E-9A71-456D-A95D-9544FBF476F4}" srcOrd="4" destOrd="0" presId="urn:microsoft.com/office/officeart/2005/8/layout/hList1"/>
    <dgm:cxn modelId="{80CE6E19-B28B-44A4-B2D0-B0501093D8CC}" type="presParOf" srcId="{06A2E84E-9A71-456D-A95D-9544FBF476F4}" destId="{8C9D9B31-2EEA-4AB6-9138-FBBDBBF6B8A4}" srcOrd="0" destOrd="0" presId="urn:microsoft.com/office/officeart/2005/8/layout/hList1"/>
    <dgm:cxn modelId="{9E20C63D-6188-4FDC-93C3-CF7EBD26E7B4}" type="presParOf" srcId="{06A2E84E-9A71-456D-A95D-9544FBF476F4}" destId="{23E6FDE0-9361-4038-8BD4-387F111E22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63D150-64C6-4F4F-80CB-16DF6E67865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A0906D-4B20-4E61-9102-9C6C46EB9A5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PWS submit Project Notification Form &amp; </a:t>
          </a:r>
          <a:r>
            <a:rPr lang="en-US" altLang="en-US" sz="4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req’d</a:t>
          </a:r>
          <a:r>
            <a: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info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53E3B65-C0E0-4DC1-A7EA-B5E771D9BD50}" type="parTrans" cxnId="{82BA3476-E7A2-4E0C-931E-1A217C713B49}">
      <dgm:prSet/>
      <dgm:spPr/>
      <dgm:t>
        <a:bodyPr/>
        <a:lstStyle/>
        <a:p>
          <a:endParaRPr lang="en-US"/>
        </a:p>
      </dgm:t>
    </dgm:pt>
    <dgm:pt modelId="{89468DCA-AD5D-4A05-BBF9-F7D1FB986DFA}" type="sibTrans" cxnId="{82BA3476-E7A2-4E0C-931E-1A217C713B49}">
      <dgm:prSet/>
      <dgm:spPr/>
      <dgm:t>
        <a:bodyPr/>
        <a:lstStyle/>
        <a:p>
          <a:endParaRPr lang="en-US"/>
        </a:p>
      </dgm:t>
    </dgm:pt>
    <dgm:pt modelId="{82595C62-581F-4BD6-84D1-8F57822310A9}">
      <dgm:prSet phldrT="[Text]" custT="1"/>
      <dgm:spPr>
        <a:solidFill>
          <a:schemeClr val="accent3">
            <a:lumMod val="75000"/>
          </a:schemeClr>
        </a:solidFill>
        <a:ln w="25400">
          <a:solidFill>
            <a:schemeClr val="tx1"/>
          </a:solidFill>
        </a:ln>
        <a:effectLst>
          <a:glow>
            <a:schemeClr val="accent1"/>
          </a:glow>
        </a:effectLst>
      </dgm:spPr>
      <dgm:t>
        <a:bodyPr/>
        <a:lstStyle/>
        <a:p>
          <a:r>
            <a: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Issue </a:t>
          </a:r>
          <a:r>
            <a:rPr lang="en-US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Operating Permit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6ECADE-101C-4CC2-AADA-611932805B73}" type="parTrans" cxnId="{89516E55-9D11-4118-99E8-102FD63E8874}">
      <dgm:prSet/>
      <dgm:spPr/>
      <dgm:t>
        <a:bodyPr/>
        <a:lstStyle/>
        <a:p>
          <a:endParaRPr lang="en-US"/>
        </a:p>
      </dgm:t>
    </dgm:pt>
    <dgm:pt modelId="{FF43E26F-4FFA-457B-BBA6-59918321BECE}" type="sibTrans" cxnId="{89516E55-9D11-4118-99E8-102FD63E8874}">
      <dgm:prSet/>
      <dgm:spPr/>
      <dgm:t>
        <a:bodyPr/>
        <a:lstStyle/>
        <a:p>
          <a:endParaRPr lang="en-US"/>
        </a:p>
      </dgm:t>
    </dgm:pt>
    <dgm:pt modelId="{3B55E911-B61E-4910-A63C-51C2FA09B10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Water system places new facilities into service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C3F0864-FBB0-420F-B890-5748B5E1A464}" type="parTrans" cxnId="{CF9EC339-D71E-492C-BBC5-75E82F3BC777}">
      <dgm:prSet/>
      <dgm:spPr/>
      <dgm:t>
        <a:bodyPr/>
        <a:lstStyle/>
        <a:p>
          <a:endParaRPr lang="en-US"/>
        </a:p>
      </dgm:t>
    </dgm:pt>
    <dgm:pt modelId="{F7751D82-4CC0-4FCA-9926-58AF8F9F0047}" type="sibTrans" cxnId="{CF9EC339-D71E-492C-BBC5-75E82F3BC777}">
      <dgm:prSet/>
      <dgm:spPr/>
      <dgm:t>
        <a:bodyPr/>
        <a:lstStyle/>
        <a:p>
          <a:endParaRPr lang="en-US"/>
        </a:p>
      </dgm:t>
    </dgm:pt>
    <dgm:pt modelId="{C34DCDC5-A7E1-4470-AE68-8873BF21CB8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Conduct construction </a:t>
          </a:r>
          <a:r>
            <a: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inspection</a:t>
          </a:r>
          <a:endParaRPr lang="en-US" alt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C9BBFD6-4ECC-4A80-9245-4AF3EC0F456F}" type="parTrans" cxnId="{F49E4D8F-EFB2-4170-BC27-EBF3499E644C}">
      <dgm:prSet/>
      <dgm:spPr/>
      <dgm:t>
        <a:bodyPr/>
        <a:lstStyle/>
        <a:p>
          <a:endParaRPr lang="en-US"/>
        </a:p>
      </dgm:t>
    </dgm:pt>
    <dgm:pt modelId="{F30FF6E1-7962-4DF9-9237-7A777F78286C}" type="sibTrans" cxnId="{F49E4D8F-EFB2-4170-BC27-EBF3499E644C}">
      <dgm:prSet/>
      <dgm:spPr/>
      <dgm:t>
        <a:bodyPr/>
        <a:lstStyle/>
        <a:p>
          <a:endParaRPr lang="en-US"/>
        </a:p>
      </dgm:t>
    </dgm:pt>
    <dgm:pt modelId="{A9A6AE81-24F5-4F08-BAD6-121C53EC03B0}">
      <dgm:prSet custT="1"/>
      <dgm:spPr>
        <a:solidFill>
          <a:schemeClr val="accent3">
            <a:lumMod val="75000"/>
          </a:schemeClr>
        </a:solidFill>
        <a:ln w="25400">
          <a:solidFill>
            <a:schemeClr val="tx1"/>
          </a:solidFill>
        </a:ln>
        <a:effectLst>
          <a:glow>
            <a:schemeClr val="accent1"/>
          </a:glow>
        </a:effectLst>
      </dgm:spPr>
      <dgm:t>
        <a:bodyPr/>
        <a:lstStyle/>
        <a:p>
          <a:r>
            <a: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Issue </a:t>
          </a:r>
          <a:r>
            <a:rPr lang="en-US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 Approval </a:t>
          </a:r>
          <a:r>
            <a:rPr lang="en-US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allow construction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F3D5038-8ABE-4AB5-90A5-6B0690901476}" type="parTrans" cxnId="{DB998F5E-AC29-4DB9-A175-1AA237BA0FC1}">
      <dgm:prSet/>
      <dgm:spPr/>
      <dgm:t>
        <a:bodyPr/>
        <a:lstStyle/>
        <a:p>
          <a:endParaRPr lang="en-US"/>
        </a:p>
      </dgm:t>
    </dgm:pt>
    <dgm:pt modelId="{32247142-4A5E-46B8-9F9C-573A286B8C65}" type="sibTrans" cxnId="{DB998F5E-AC29-4DB9-A175-1AA237BA0FC1}">
      <dgm:prSet/>
      <dgm:spPr/>
      <dgm:t>
        <a:bodyPr/>
        <a:lstStyle/>
        <a:p>
          <a:endParaRPr lang="en-US"/>
        </a:p>
      </dgm:t>
    </dgm:pt>
    <dgm:pt modelId="{E7212D62-8FF4-47D6-A94D-74565F895BCC}">
      <dgm:prSet custT="1"/>
      <dgm:spPr>
        <a:solidFill>
          <a:schemeClr val="accent3">
            <a:lumMod val="75000"/>
          </a:schemeClr>
        </a:solidFill>
        <a:ln w="25400">
          <a:solidFill>
            <a:schemeClr val="tx1"/>
          </a:solidFill>
        </a:ln>
        <a:effectLst>
          <a:glow>
            <a:schemeClr val="accent1"/>
          </a:glow>
        </a:effectLst>
      </dgm:spPr>
      <dgm:t>
        <a:bodyPr/>
        <a:lstStyle/>
        <a:p>
          <a:r>
            <a:rPr lang="en-US" sz="4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engineering plans, specs and data</a:t>
          </a:r>
          <a:endParaRPr lang="en-US" sz="4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1841DAF-3020-430B-B913-233D53B45670}" type="sibTrans" cxnId="{3060D003-7264-43B6-A728-C6FF74ED199A}">
      <dgm:prSet/>
      <dgm:spPr/>
      <dgm:t>
        <a:bodyPr/>
        <a:lstStyle/>
        <a:p>
          <a:endParaRPr lang="en-US"/>
        </a:p>
      </dgm:t>
    </dgm:pt>
    <dgm:pt modelId="{85AC087C-69D9-4799-B78F-FF323B89DA47}" type="parTrans" cxnId="{3060D003-7264-43B6-A728-C6FF74ED199A}">
      <dgm:prSet/>
      <dgm:spPr/>
      <dgm:t>
        <a:bodyPr/>
        <a:lstStyle/>
        <a:p>
          <a:endParaRPr lang="en-US"/>
        </a:p>
      </dgm:t>
    </dgm:pt>
    <dgm:pt modelId="{63AD1A9B-8CF7-47F0-B690-1941B6FD51A1}" type="pres">
      <dgm:prSet presAssocID="{8063D150-64C6-4F4F-80CB-16DF6E6786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734A3-B214-4F0B-A4DB-26A475E57540}" type="pres">
      <dgm:prSet presAssocID="{3B55E911-B61E-4910-A63C-51C2FA09B10F}" presName="boxAndChildren" presStyleCnt="0"/>
      <dgm:spPr/>
    </dgm:pt>
    <dgm:pt modelId="{A72688A2-DE60-4B7D-B46B-5553D06E1CFA}" type="pres">
      <dgm:prSet presAssocID="{3B55E911-B61E-4910-A63C-51C2FA09B10F}" presName="parentTextBox" presStyleLbl="node1" presStyleIdx="0" presStyleCnt="6"/>
      <dgm:spPr/>
      <dgm:t>
        <a:bodyPr/>
        <a:lstStyle/>
        <a:p>
          <a:endParaRPr lang="en-US"/>
        </a:p>
      </dgm:t>
    </dgm:pt>
    <dgm:pt modelId="{95FC5AE3-10CF-427D-BD34-C48013086ED9}" type="pres">
      <dgm:prSet presAssocID="{FF43E26F-4FFA-457B-BBA6-59918321BECE}" presName="sp" presStyleCnt="0"/>
      <dgm:spPr/>
    </dgm:pt>
    <dgm:pt modelId="{59C04C40-6526-482C-A446-4A0C3608079A}" type="pres">
      <dgm:prSet presAssocID="{82595C62-581F-4BD6-84D1-8F57822310A9}" presName="arrowAndChildren" presStyleCnt="0"/>
      <dgm:spPr/>
    </dgm:pt>
    <dgm:pt modelId="{359EFF81-AADD-48AE-B264-9320A8BF6266}" type="pres">
      <dgm:prSet presAssocID="{82595C62-581F-4BD6-84D1-8F57822310A9}" presName="parentTextArrow" presStyleLbl="node1" presStyleIdx="1" presStyleCnt="6" custLinFactNeighborY="3020"/>
      <dgm:spPr/>
      <dgm:t>
        <a:bodyPr/>
        <a:lstStyle/>
        <a:p>
          <a:endParaRPr lang="en-US"/>
        </a:p>
      </dgm:t>
    </dgm:pt>
    <dgm:pt modelId="{24F5A102-7699-40BC-8F84-AEFE13A9042D}" type="pres">
      <dgm:prSet presAssocID="{F30FF6E1-7962-4DF9-9237-7A777F78286C}" presName="sp" presStyleCnt="0"/>
      <dgm:spPr/>
    </dgm:pt>
    <dgm:pt modelId="{1A0766A0-F58D-4E40-80C3-CAA5AF9D33C3}" type="pres">
      <dgm:prSet presAssocID="{C34DCDC5-A7E1-4470-AE68-8873BF21CB8A}" presName="arrowAndChildren" presStyleCnt="0"/>
      <dgm:spPr/>
    </dgm:pt>
    <dgm:pt modelId="{7DBC1E17-2303-4400-81E0-B113D9208E3D}" type="pres">
      <dgm:prSet presAssocID="{C34DCDC5-A7E1-4470-AE68-8873BF21CB8A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A99DDB4F-C9AB-4F88-B7F2-218C177E0BB7}" type="pres">
      <dgm:prSet presAssocID="{32247142-4A5E-46B8-9F9C-573A286B8C65}" presName="sp" presStyleCnt="0"/>
      <dgm:spPr/>
    </dgm:pt>
    <dgm:pt modelId="{4A376EC8-905D-4082-BF49-A7F1DFFA20BB}" type="pres">
      <dgm:prSet presAssocID="{A9A6AE81-24F5-4F08-BAD6-121C53EC03B0}" presName="arrowAndChildren" presStyleCnt="0"/>
      <dgm:spPr/>
    </dgm:pt>
    <dgm:pt modelId="{D5E2E47F-A3AB-4916-9035-4AE349CC32E7}" type="pres">
      <dgm:prSet presAssocID="{A9A6AE81-24F5-4F08-BAD6-121C53EC03B0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7A1676C4-6AE7-47F1-9D08-722BE5B8E343}" type="pres">
      <dgm:prSet presAssocID="{F1841DAF-3020-430B-B913-233D53B45670}" presName="sp" presStyleCnt="0"/>
      <dgm:spPr/>
    </dgm:pt>
    <dgm:pt modelId="{4A2349DA-2CBA-4B2D-B1C6-ADE3B3F8D2F8}" type="pres">
      <dgm:prSet presAssocID="{E7212D62-8FF4-47D6-A94D-74565F895BCC}" presName="arrowAndChildren" presStyleCnt="0"/>
      <dgm:spPr/>
    </dgm:pt>
    <dgm:pt modelId="{9F5C6493-B74E-4286-B82D-B20604FEC26D}" type="pres">
      <dgm:prSet presAssocID="{E7212D62-8FF4-47D6-A94D-74565F895BCC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BC1D681E-06D2-4614-BA00-2857EE014E07}" type="pres">
      <dgm:prSet presAssocID="{89468DCA-AD5D-4A05-BBF9-F7D1FB986DFA}" presName="sp" presStyleCnt="0"/>
      <dgm:spPr/>
    </dgm:pt>
    <dgm:pt modelId="{E9EC0C5D-A6EC-4BCC-AE2A-2BA544614DF1}" type="pres">
      <dgm:prSet presAssocID="{6FA0906D-4B20-4E61-9102-9C6C46EB9A56}" presName="arrowAndChildren" presStyleCnt="0"/>
      <dgm:spPr/>
    </dgm:pt>
    <dgm:pt modelId="{FCCD2362-8565-442E-A1DD-1C97CCE415CF}" type="pres">
      <dgm:prSet presAssocID="{6FA0906D-4B20-4E61-9102-9C6C46EB9A56}" presName="parentTextArrow" presStyleLbl="node1" presStyleIdx="5" presStyleCnt="6" custLinFactNeighborY="-221"/>
      <dgm:spPr/>
      <dgm:t>
        <a:bodyPr/>
        <a:lstStyle/>
        <a:p>
          <a:endParaRPr lang="en-US"/>
        </a:p>
      </dgm:t>
    </dgm:pt>
  </dgm:ptLst>
  <dgm:cxnLst>
    <dgm:cxn modelId="{1C9718E4-D122-4542-B28D-D66145069108}" type="presOf" srcId="{E7212D62-8FF4-47D6-A94D-74565F895BCC}" destId="{9F5C6493-B74E-4286-B82D-B20604FEC26D}" srcOrd="0" destOrd="0" presId="urn:microsoft.com/office/officeart/2005/8/layout/process4"/>
    <dgm:cxn modelId="{DB998F5E-AC29-4DB9-A175-1AA237BA0FC1}" srcId="{8063D150-64C6-4F4F-80CB-16DF6E678659}" destId="{A9A6AE81-24F5-4F08-BAD6-121C53EC03B0}" srcOrd="2" destOrd="0" parTransId="{0F3D5038-8ABE-4AB5-90A5-6B0690901476}" sibTransId="{32247142-4A5E-46B8-9F9C-573A286B8C65}"/>
    <dgm:cxn modelId="{F49E4D8F-EFB2-4170-BC27-EBF3499E644C}" srcId="{8063D150-64C6-4F4F-80CB-16DF6E678659}" destId="{C34DCDC5-A7E1-4470-AE68-8873BF21CB8A}" srcOrd="3" destOrd="0" parTransId="{8C9BBFD6-4ECC-4A80-9245-4AF3EC0F456F}" sibTransId="{F30FF6E1-7962-4DF9-9237-7A777F78286C}"/>
    <dgm:cxn modelId="{FF046CE7-7B62-48C9-8045-EA12D5ED91EA}" type="presOf" srcId="{3B55E911-B61E-4910-A63C-51C2FA09B10F}" destId="{A72688A2-DE60-4B7D-B46B-5553D06E1CFA}" srcOrd="0" destOrd="0" presId="urn:microsoft.com/office/officeart/2005/8/layout/process4"/>
    <dgm:cxn modelId="{A6584AEA-85C2-45BC-9011-09BF8E57FB9F}" type="presOf" srcId="{A9A6AE81-24F5-4F08-BAD6-121C53EC03B0}" destId="{D5E2E47F-A3AB-4916-9035-4AE349CC32E7}" srcOrd="0" destOrd="0" presId="urn:microsoft.com/office/officeart/2005/8/layout/process4"/>
    <dgm:cxn modelId="{3060D003-7264-43B6-A728-C6FF74ED199A}" srcId="{8063D150-64C6-4F4F-80CB-16DF6E678659}" destId="{E7212D62-8FF4-47D6-A94D-74565F895BCC}" srcOrd="1" destOrd="0" parTransId="{85AC087C-69D9-4799-B78F-FF323B89DA47}" sibTransId="{F1841DAF-3020-430B-B913-233D53B45670}"/>
    <dgm:cxn modelId="{82BA3476-E7A2-4E0C-931E-1A217C713B49}" srcId="{8063D150-64C6-4F4F-80CB-16DF6E678659}" destId="{6FA0906D-4B20-4E61-9102-9C6C46EB9A56}" srcOrd="0" destOrd="0" parTransId="{753E3B65-C0E0-4DC1-A7EA-B5E771D9BD50}" sibTransId="{89468DCA-AD5D-4A05-BBF9-F7D1FB986DFA}"/>
    <dgm:cxn modelId="{CF9EC339-D71E-492C-BBC5-75E82F3BC777}" srcId="{8063D150-64C6-4F4F-80CB-16DF6E678659}" destId="{3B55E911-B61E-4910-A63C-51C2FA09B10F}" srcOrd="5" destOrd="0" parTransId="{1C3F0864-FBB0-420F-B890-5748B5E1A464}" sibTransId="{F7751D82-4CC0-4FCA-9926-58AF8F9F0047}"/>
    <dgm:cxn modelId="{5DC94B44-57EB-4BD4-9389-29ECC2D88B1B}" type="presOf" srcId="{C34DCDC5-A7E1-4470-AE68-8873BF21CB8A}" destId="{7DBC1E17-2303-4400-81E0-B113D9208E3D}" srcOrd="0" destOrd="0" presId="urn:microsoft.com/office/officeart/2005/8/layout/process4"/>
    <dgm:cxn modelId="{4F0BBEB8-6AFC-49F9-BE3F-E5F71CD84F22}" type="presOf" srcId="{82595C62-581F-4BD6-84D1-8F57822310A9}" destId="{359EFF81-AADD-48AE-B264-9320A8BF6266}" srcOrd="0" destOrd="0" presId="urn:microsoft.com/office/officeart/2005/8/layout/process4"/>
    <dgm:cxn modelId="{C59B12D5-D271-47D6-85CC-E30F4FD02A2C}" type="presOf" srcId="{8063D150-64C6-4F4F-80CB-16DF6E678659}" destId="{63AD1A9B-8CF7-47F0-B690-1941B6FD51A1}" srcOrd="0" destOrd="0" presId="urn:microsoft.com/office/officeart/2005/8/layout/process4"/>
    <dgm:cxn modelId="{89516E55-9D11-4118-99E8-102FD63E8874}" srcId="{8063D150-64C6-4F4F-80CB-16DF6E678659}" destId="{82595C62-581F-4BD6-84D1-8F57822310A9}" srcOrd="4" destOrd="0" parTransId="{B36ECADE-101C-4CC2-AADA-611932805B73}" sibTransId="{FF43E26F-4FFA-457B-BBA6-59918321BECE}"/>
    <dgm:cxn modelId="{C4B42943-20E8-4323-A02E-883135FB13B6}" type="presOf" srcId="{6FA0906D-4B20-4E61-9102-9C6C46EB9A56}" destId="{FCCD2362-8565-442E-A1DD-1C97CCE415CF}" srcOrd="0" destOrd="0" presId="urn:microsoft.com/office/officeart/2005/8/layout/process4"/>
    <dgm:cxn modelId="{203382FC-64D9-47A7-B6A5-75456CF748B9}" type="presParOf" srcId="{63AD1A9B-8CF7-47F0-B690-1941B6FD51A1}" destId="{4AC734A3-B214-4F0B-A4DB-26A475E57540}" srcOrd="0" destOrd="0" presId="urn:microsoft.com/office/officeart/2005/8/layout/process4"/>
    <dgm:cxn modelId="{F686BE9E-B1AA-48F4-A4A3-D70B573BF564}" type="presParOf" srcId="{4AC734A3-B214-4F0B-A4DB-26A475E57540}" destId="{A72688A2-DE60-4B7D-B46B-5553D06E1CFA}" srcOrd="0" destOrd="0" presId="urn:microsoft.com/office/officeart/2005/8/layout/process4"/>
    <dgm:cxn modelId="{024B14C7-FF1C-4812-8DEB-959821D461CF}" type="presParOf" srcId="{63AD1A9B-8CF7-47F0-B690-1941B6FD51A1}" destId="{95FC5AE3-10CF-427D-BD34-C48013086ED9}" srcOrd="1" destOrd="0" presId="urn:microsoft.com/office/officeart/2005/8/layout/process4"/>
    <dgm:cxn modelId="{A04047D2-C4DE-42CA-93EA-64B7870F7D97}" type="presParOf" srcId="{63AD1A9B-8CF7-47F0-B690-1941B6FD51A1}" destId="{59C04C40-6526-482C-A446-4A0C3608079A}" srcOrd="2" destOrd="0" presId="urn:microsoft.com/office/officeart/2005/8/layout/process4"/>
    <dgm:cxn modelId="{E3EBEEF6-1348-4E9C-90F9-C842A0289EC5}" type="presParOf" srcId="{59C04C40-6526-482C-A446-4A0C3608079A}" destId="{359EFF81-AADD-48AE-B264-9320A8BF6266}" srcOrd="0" destOrd="0" presId="urn:microsoft.com/office/officeart/2005/8/layout/process4"/>
    <dgm:cxn modelId="{0C947623-981F-49A7-AD3B-388D9C34E1F2}" type="presParOf" srcId="{63AD1A9B-8CF7-47F0-B690-1941B6FD51A1}" destId="{24F5A102-7699-40BC-8F84-AEFE13A9042D}" srcOrd="3" destOrd="0" presId="urn:microsoft.com/office/officeart/2005/8/layout/process4"/>
    <dgm:cxn modelId="{B5BDEF5C-8718-467C-A751-CEF557917751}" type="presParOf" srcId="{63AD1A9B-8CF7-47F0-B690-1941B6FD51A1}" destId="{1A0766A0-F58D-4E40-80C3-CAA5AF9D33C3}" srcOrd="4" destOrd="0" presId="urn:microsoft.com/office/officeart/2005/8/layout/process4"/>
    <dgm:cxn modelId="{9B5472BC-E637-47C3-8D0E-4B1787A04B35}" type="presParOf" srcId="{1A0766A0-F58D-4E40-80C3-CAA5AF9D33C3}" destId="{7DBC1E17-2303-4400-81E0-B113D9208E3D}" srcOrd="0" destOrd="0" presId="urn:microsoft.com/office/officeart/2005/8/layout/process4"/>
    <dgm:cxn modelId="{7532A93A-BBE3-4A53-A29B-F5FC997A6F69}" type="presParOf" srcId="{63AD1A9B-8CF7-47F0-B690-1941B6FD51A1}" destId="{A99DDB4F-C9AB-4F88-B7F2-218C177E0BB7}" srcOrd="5" destOrd="0" presId="urn:microsoft.com/office/officeart/2005/8/layout/process4"/>
    <dgm:cxn modelId="{F55AE8C0-283C-4962-B242-406C8B0E63CD}" type="presParOf" srcId="{63AD1A9B-8CF7-47F0-B690-1941B6FD51A1}" destId="{4A376EC8-905D-4082-BF49-A7F1DFFA20BB}" srcOrd="6" destOrd="0" presId="urn:microsoft.com/office/officeart/2005/8/layout/process4"/>
    <dgm:cxn modelId="{2F685C5E-A52C-49C2-A0DB-D2E39D90EA46}" type="presParOf" srcId="{4A376EC8-905D-4082-BF49-A7F1DFFA20BB}" destId="{D5E2E47F-A3AB-4916-9035-4AE349CC32E7}" srcOrd="0" destOrd="0" presId="urn:microsoft.com/office/officeart/2005/8/layout/process4"/>
    <dgm:cxn modelId="{AB442765-0858-4C3C-8901-C5823BD2EE3B}" type="presParOf" srcId="{63AD1A9B-8CF7-47F0-B690-1941B6FD51A1}" destId="{7A1676C4-6AE7-47F1-9D08-722BE5B8E343}" srcOrd="7" destOrd="0" presId="urn:microsoft.com/office/officeart/2005/8/layout/process4"/>
    <dgm:cxn modelId="{415153C6-26A3-4BD5-A065-E25EB223DB1E}" type="presParOf" srcId="{63AD1A9B-8CF7-47F0-B690-1941B6FD51A1}" destId="{4A2349DA-2CBA-4B2D-B1C6-ADE3B3F8D2F8}" srcOrd="8" destOrd="0" presId="urn:microsoft.com/office/officeart/2005/8/layout/process4"/>
    <dgm:cxn modelId="{6BFEEB35-F8B6-4179-B76E-CCC38297B598}" type="presParOf" srcId="{4A2349DA-2CBA-4B2D-B1C6-ADE3B3F8D2F8}" destId="{9F5C6493-B74E-4286-B82D-B20604FEC26D}" srcOrd="0" destOrd="0" presId="urn:microsoft.com/office/officeart/2005/8/layout/process4"/>
    <dgm:cxn modelId="{9ADF217E-C8D9-4660-83AC-785901C8460B}" type="presParOf" srcId="{63AD1A9B-8CF7-47F0-B690-1941B6FD51A1}" destId="{BC1D681E-06D2-4614-BA00-2857EE014E07}" srcOrd="9" destOrd="0" presId="urn:microsoft.com/office/officeart/2005/8/layout/process4"/>
    <dgm:cxn modelId="{CB78D840-AF0A-4775-A4B2-AC512F8174FE}" type="presParOf" srcId="{63AD1A9B-8CF7-47F0-B690-1941B6FD51A1}" destId="{E9EC0C5D-A6EC-4BCC-AE2A-2BA544614DF1}" srcOrd="10" destOrd="0" presId="urn:microsoft.com/office/officeart/2005/8/layout/process4"/>
    <dgm:cxn modelId="{00463708-35DA-492F-88E3-EF0DA09A225D}" type="presParOf" srcId="{E9EC0C5D-A6EC-4BCC-AE2A-2BA544614DF1}" destId="{FCCD2362-8565-442E-A1DD-1C97CCE415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DB8429-904F-492B-ABD8-09E4EBFFFA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899FA9-BFB0-49A5-9B50-09A0E1FE9C24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ASR Checklist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F3395AF-2B0D-415A-BCEB-2C13A35DBB72}" type="parTrans" cxnId="{6A44586E-07D6-476D-87CB-70AA3A4B1E0D}">
      <dgm:prSet/>
      <dgm:spPr/>
      <dgm:t>
        <a:bodyPr/>
        <a:lstStyle/>
        <a:p>
          <a:endParaRPr lang="en-US"/>
        </a:p>
      </dgm:t>
    </dgm:pt>
    <dgm:pt modelId="{E4DDB783-6480-4E65-9962-25D290E9CE6E}" type="sibTrans" cxnId="{6A44586E-07D6-476D-87CB-70AA3A4B1E0D}">
      <dgm:prSet/>
      <dgm:spPr/>
      <dgm:t>
        <a:bodyPr/>
        <a:lstStyle/>
        <a:p>
          <a:endParaRPr lang="en-US"/>
        </a:p>
      </dgm:t>
    </dgm:pt>
    <dgm:pt modelId="{150E46FF-61A8-47FD-9DEE-1CD28501F30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Source Description &amp; WQ Data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33EC6B2-B48A-4FBD-90DC-0DC9114DDEDE}" type="parTrans" cxnId="{DDD5690A-71A3-4579-A6F1-F384624384DA}">
      <dgm:prSet/>
      <dgm:spPr/>
      <dgm:t>
        <a:bodyPr/>
        <a:lstStyle/>
        <a:p>
          <a:endParaRPr lang="en-US"/>
        </a:p>
      </dgm:t>
    </dgm:pt>
    <dgm:pt modelId="{B67BE99C-C003-4A8E-8C0D-65E9C695E29E}" type="sibTrans" cxnId="{DDD5690A-71A3-4579-A6F1-F384624384DA}">
      <dgm:prSet/>
      <dgm:spPr/>
      <dgm:t>
        <a:bodyPr/>
        <a:lstStyle/>
        <a:p>
          <a:endParaRPr lang="en-US"/>
        </a:p>
      </dgm:t>
    </dgm:pt>
    <dgm:pt modelId="{17E89400-2C92-478E-9357-AE58CA3F91A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Source Water Delivery &amp; Injection Methods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6EFA77B-4AED-40D9-A747-60F020B9BF0A}" type="parTrans" cxnId="{3455A8DE-4B57-456E-9814-1AABDF5E27C5}">
      <dgm:prSet/>
      <dgm:spPr/>
      <dgm:t>
        <a:bodyPr/>
        <a:lstStyle/>
        <a:p>
          <a:endParaRPr lang="en-US"/>
        </a:p>
      </dgm:t>
    </dgm:pt>
    <dgm:pt modelId="{CC1CEF59-392F-4AF3-8F2C-984016310833}" type="sibTrans" cxnId="{3455A8DE-4B57-456E-9814-1AABDF5E27C5}">
      <dgm:prSet/>
      <dgm:spPr/>
      <dgm:t>
        <a:bodyPr/>
        <a:lstStyle/>
        <a:p>
          <a:endParaRPr lang="en-US"/>
        </a:p>
      </dgm:t>
    </dgm:pt>
    <dgm:pt modelId="{860C3477-B9AA-4607-BBCF-D13B48CB547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Injection Period &amp; Quantity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B3AD3B8-D2FB-4EEC-9905-9B25A0E9A10C}" type="parTrans" cxnId="{4ECBE39A-988C-4F3F-B559-298BE490B161}">
      <dgm:prSet/>
      <dgm:spPr/>
      <dgm:t>
        <a:bodyPr/>
        <a:lstStyle/>
        <a:p>
          <a:endParaRPr lang="en-US"/>
        </a:p>
      </dgm:t>
    </dgm:pt>
    <dgm:pt modelId="{858DAF12-9EBF-4C46-8DA2-6C7417CCE714}" type="sibTrans" cxnId="{4ECBE39A-988C-4F3F-B559-298BE490B161}">
      <dgm:prSet/>
      <dgm:spPr/>
      <dgm:t>
        <a:bodyPr/>
        <a:lstStyle/>
        <a:p>
          <a:endParaRPr lang="en-US"/>
        </a:p>
      </dgm:t>
    </dgm:pt>
    <dgm:pt modelId="{9901B704-AC9B-4DDD-8A51-7E1DF9B853A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Plans &amp; Specifications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62242B2-3999-4623-8D38-616A9B212BA3}" type="parTrans" cxnId="{B86B11F8-E011-4F29-AA66-C0F047C65668}">
      <dgm:prSet/>
      <dgm:spPr/>
      <dgm:t>
        <a:bodyPr/>
        <a:lstStyle/>
        <a:p>
          <a:endParaRPr lang="en-US"/>
        </a:p>
      </dgm:t>
    </dgm:pt>
    <dgm:pt modelId="{FED72FF1-5631-440D-8D59-8BA7AA59D844}" type="sibTrans" cxnId="{B86B11F8-E011-4F29-AA66-C0F047C65668}">
      <dgm:prSet/>
      <dgm:spPr/>
      <dgm:t>
        <a:bodyPr/>
        <a:lstStyle/>
        <a:p>
          <a:endParaRPr lang="en-US"/>
        </a:p>
      </dgm:t>
    </dgm:pt>
    <dgm:pt modelId="{222C91BE-9ED1-4C6E-8A5E-0DB9012B713B}">
      <dgm:prSet phldrT="[Text]"/>
      <dgm:spPr>
        <a:solidFill>
          <a:srgbClr val="666699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Assessment of Water System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4F7F245-695D-455D-8DC8-42D859696967}" type="parTrans" cxnId="{1DA6D4D4-B205-44C1-88CE-94B9E51F61B5}">
      <dgm:prSet/>
      <dgm:spPr/>
      <dgm:t>
        <a:bodyPr/>
        <a:lstStyle/>
        <a:p>
          <a:endParaRPr lang="en-US"/>
        </a:p>
      </dgm:t>
    </dgm:pt>
    <dgm:pt modelId="{4EC24C3E-0CD6-4A53-BB5F-6DE1330D33EA}" type="sibTrans" cxnId="{1DA6D4D4-B205-44C1-88CE-94B9E51F61B5}">
      <dgm:prSet/>
      <dgm:spPr/>
      <dgm:t>
        <a:bodyPr/>
        <a:lstStyle/>
        <a:p>
          <a:endParaRPr lang="en-US"/>
        </a:p>
      </dgm:t>
    </dgm:pt>
    <dgm:pt modelId="{1ED6D7A6-B9DC-4512-9F09-9438B671EA40}" type="pres">
      <dgm:prSet presAssocID="{E1DB8429-904F-492B-ABD8-09E4EBFFFA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AA51B-36C5-4C7A-AADB-99FBB5CBD158}" type="pres">
      <dgm:prSet presAssocID="{C0899FA9-BFB0-49A5-9B50-09A0E1FE9C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1236F-4410-4139-90D5-C122C652D1EF}" type="pres">
      <dgm:prSet presAssocID="{E4DDB783-6480-4E65-9962-25D290E9CE6E}" presName="sibTrans" presStyleCnt="0"/>
      <dgm:spPr/>
    </dgm:pt>
    <dgm:pt modelId="{B16CAEEC-CEBA-43AA-9692-30A039A6FED1}" type="pres">
      <dgm:prSet presAssocID="{150E46FF-61A8-47FD-9DEE-1CD28501F30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1344B-1329-4776-B6FF-721251FE7A90}" type="pres">
      <dgm:prSet presAssocID="{B67BE99C-C003-4A8E-8C0D-65E9C695E29E}" presName="sibTrans" presStyleCnt="0"/>
      <dgm:spPr/>
    </dgm:pt>
    <dgm:pt modelId="{9E49DD85-FFF5-43A8-BC7B-366462D3E93D}" type="pres">
      <dgm:prSet presAssocID="{17E89400-2C92-478E-9357-AE58CA3F91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D8AED-562E-4162-B9B3-E574F8A54458}" type="pres">
      <dgm:prSet presAssocID="{CC1CEF59-392F-4AF3-8F2C-984016310833}" presName="sibTrans" presStyleCnt="0"/>
      <dgm:spPr/>
    </dgm:pt>
    <dgm:pt modelId="{4601A7EE-F5D5-4A46-9512-6CEA49D0469F}" type="pres">
      <dgm:prSet presAssocID="{860C3477-B9AA-4607-BBCF-D13B48CB54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C28E0-B3E3-4B05-9D5B-536D7F2D2D89}" type="pres">
      <dgm:prSet presAssocID="{858DAF12-9EBF-4C46-8DA2-6C7417CCE714}" presName="sibTrans" presStyleCnt="0"/>
      <dgm:spPr/>
    </dgm:pt>
    <dgm:pt modelId="{3394420E-C3E0-40FE-A479-B6BCAB9841BE}" type="pres">
      <dgm:prSet presAssocID="{9901B704-AC9B-4DDD-8A51-7E1DF9B853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18163-3903-4501-97C2-8A4BA0ED06E8}" type="pres">
      <dgm:prSet presAssocID="{FED72FF1-5631-440D-8D59-8BA7AA59D844}" presName="sibTrans" presStyleCnt="0"/>
      <dgm:spPr/>
    </dgm:pt>
    <dgm:pt modelId="{8C7B93F8-34AC-41B8-8696-A9665DFFEADC}" type="pres">
      <dgm:prSet presAssocID="{222C91BE-9ED1-4C6E-8A5E-0DB9012B71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5690A-71A3-4579-A6F1-F384624384DA}" srcId="{E1DB8429-904F-492B-ABD8-09E4EBFFFA9B}" destId="{150E46FF-61A8-47FD-9DEE-1CD28501F309}" srcOrd="1" destOrd="0" parTransId="{F33EC6B2-B48A-4FBD-90DC-0DC9114DDEDE}" sibTransId="{B67BE99C-C003-4A8E-8C0D-65E9C695E29E}"/>
    <dgm:cxn modelId="{6A44586E-07D6-476D-87CB-70AA3A4B1E0D}" srcId="{E1DB8429-904F-492B-ABD8-09E4EBFFFA9B}" destId="{C0899FA9-BFB0-49A5-9B50-09A0E1FE9C24}" srcOrd="0" destOrd="0" parTransId="{7F3395AF-2B0D-415A-BCEB-2C13A35DBB72}" sibTransId="{E4DDB783-6480-4E65-9962-25D290E9CE6E}"/>
    <dgm:cxn modelId="{1DA6D4D4-B205-44C1-88CE-94B9E51F61B5}" srcId="{E1DB8429-904F-492B-ABD8-09E4EBFFFA9B}" destId="{222C91BE-9ED1-4C6E-8A5E-0DB9012B713B}" srcOrd="5" destOrd="0" parTransId="{84F7F245-695D-455D-8DC8-42D859696967}" sibTransId="{4EC24C3E-0CD6-4A53-BB5F-6DE1330D33EA}"/>
    <dgm:cxn modelId="{9A729FC7-A6E7-4072-9431-2E42D00B5CC2}" type="presOf" srcId="{860C3477-B9AA-4607-BBCF-D13B48CB547C}" destId="{4601A7EE-F5D5-4A46-9512-6CEA49D0469F}" srcOrd="0" destOrd="0" presId="urn:microsoft.com/office/officeart/2005/8/layout/default"/>
    <dgm:cxn modelId="{3E7846D2-D2BB-456D-8CAE-989B73B06595}" type="presOf" srcId="{9901B704-AC9B-4DDD-8A51-7E1DF9B853AF}" destId="{3394420E-C3E0-40FE-A479-B6BCAB9841BE}" srcOrd="0" destOrd="0" presId="urn:microsoft.com/office/officeart/2005/8/layout/default"/>
    <dgm:cxn modelId="{585C5E42-1C98-4962-9226-EDAADC018CD7}" type="presOf" srcId="{150E46FF-61A8-47FD-9DEE-1CD28501F309}" destId="{B16CAEEC-CEBA-43AA-9692-30A039A6FED1}" srcOrd="0" destOrd="0" presId="urn:microsoft.com/office/officeart/2005/8/layout/default"/>
    <dgm:cxn modelId="{6AF7132C-88AE-4261-AA12-EF98DA4A8DFA}" type="presOf" srcId="{17E89400-2C92-478E-9357-AE58CA3F91AE}" destId="{9E49DD85-FFF5-43A8-BC7B-366462D3E93D}" srcOrd="0" destOrd="0" presId="urn:microsoft.com/office/officeart/2005/8/layout/default"/>
    <dgm:cxn modelId="{4ECBE39A-988C-4F3F-B559-298BE490B161}" srcId="{E1DB8429-904F-492B-ABD8-09E4EBFFFA9B}" destId="{860C3477-B9AA-4607-BBCF-D13B48CB547C}" srcOrd="3" destOrd="0" parTransId="{6B3AD3B8-D2FB-4EEC-9905-9B25A0E9A10C}" sibTransId="{858DAF12-9EBF-4C46-8DA2-6C7417CCE714}"/>
    <dgm:cxn modelId="{E6D1A368-F358-4B43-A26C-02D174879639}" type="presOf" srcId="{C0899FA9-BFB0-49A5-9B50-09A0E1FE9C24}" destId="{2A2AA51B-36C5-4C7A-AADB-99FBB5CBD158}" srcOrd="0" destOrd="0" presId="urn:microsoft.com/office/officeart/2005/8/layout/default"/>
    <dgm:cxn modelId="{F58A899B-A780-4F19-8D71-08CC21A269D3}" type="presOf" srcId="{E1DB8429-904F-492B-ABD8-09E4EBFFFA9B}" destId="{1ED6D7A6-B9DC-4512-9F09-9438B671EA40}" srcOrd="0" destOrd="0" presId="urn:microsoft.com/office/officeart/2005/8/layout/default"/>
    <dgm:cxn modelId="{3455A8DE-4B57-456E-9814-1AABDF5E27C5}" srcId="{E1DB8429-904F-492B-ABD8-09E4EBFFFA9B}" destId="{17E89400-2C92-478E-9357-AE58CA3F91AE}" srcOrd="2" destOrd="0" parTransId="{C6EFA77B-4AED-40D9-A747-60F020B9BF0A}" sibTransId="{CC1CEF59-392F-4AF3-8F2C-984016310833}"/>
    <dgm:cxn modelId="{B86B11F8-E011-4F29-AA66-C0F047C65668}" srcId="{E1DB8429-904F-492B-ABD8-09E4EBFFFA9B}" destId="{9901B704-AC9B-4DDD-8A51-7E1DF9B853AF}" srcOrd="4" destOrd="0" parTransId="{862242B2-3999-4623-8D38-616A9B212BA3}" sibTransId="{FED72FF1-5631-440D-8D59-8BA7AA59D844}"/>
    <dgm:cxn modelId="{2C7BCD5B-649B-421A-9293-524172C3D213}" type="presOf" srcId="{222C91BE-9ED1-4C6E-8A5E-0DB9012B713B}" destId="{8C7B93F8-34AC-41B8-8696-A9665DFFEADC}" srcOrd="0" destOrd="0" presId="urn:microsoft.com/office/officeart/2005/8/layout/default"/>
    <dgm:cxn modelId="{1A3A3864-C7BE-447D-94F1-29F4A7776F61}" type="presParOf" srcId="{1ED6D7A6-B9DC-4512-9F09-9438B671EA40}" destId="{2A2AA51B-36C5-4C7A-AADB-99FBB5CBD158}" srcOrd="0" destOrd="0" presId="urn:microsoft.com/office/officeart/2005/8/layout/default"/>
    <dgm:cxn modelId="{44885021-E531-47AA-AD97-82664C1C0941}" type="presParOf" srcId="{1ED6D7A6-B9DC-4512-9F09-9438B671EA40}" destId="{C1F1236F-4410-4139-90D5-C122C652D1EF}" srcOrd="1" destOrd="0" presId="urn:microsoft.com/office/officeart/2005/8/layout/default"/>
    <dgm:cxn modelId="{B9466FDE-DE28-40E3-B88C-C83022E7F3EC}" type="presParOf" srcId="{1ED6D7A6-B9DC-4512-9F09-9438B671EA40}" destId="{B16CAEEC-CEBA-43AA-9692-30A039A6FED1}" srcOrd="2" destOrd="0" presId="urn:microsoft.com/office/officeart/2005/8/layout/default"/>
    <dgm:cxn modelId="{3C3C249B-851C-41BC-A985-4610B110B345}" type="presParOf" srcId="{1ED6D7A6-B9DC-4512-9F09-9438B671EA40}" destId="{F3D1344B-1329-4776-B6FF-721251FE7A90}" srcOrd="3" destOrd="0" presId="urn:microsoft.com/office/officeart/2005/8/layout/default"/>
    <dgm:cxn modelId="{4CDA0AEF-F03B-41C0-9BB3-CE4C36DA843A}" type="presParOf" srcId="{1ED6D7A6-B9DC-4512-9F09-9438B671EA40}" destId="{9E49DD85-FFF5-43A8-BC7B-366462D3E93D}" srcOrd="4" destOrd="0" presId="urn:microsoft.com/office/officeart/2005/8/layout/default"/>
    <dgm:cxn modelId="{8A4A7A68-67F6-4FFD-88C6-9232B052276D}" type="presParOf" srcId="{1ED6D7A6-B9DC-4512-9F09-9438B671EA40}" destId="{8C0D8AED-562E-4162-B9B3-E574F8A54458}" srcOrd="5" destOrd="0" presId="urn:microsoft.com/office/officeart/2005/8/layout/default"/>
    <dgm:cxn modelId="{E0F3899A-3C7F-4571-85C0-FDD433E062EC}" type="presParOf" srcId="{1ED6D7A6-B9DC-4512-9F09-9438B671EA40}" destId="{4601A7EE-F5D5-4A46-9512-6CEA49D0469F}" srcOrd="6" destOrd="0" presId="urn:microsoft.com/office/officeart/2005/8/layout/default"/>
    <dgm:cxn modelId="{ED2BA70D-E897-4F59-9E17-D6E206AA046B}" type="presParOf" srcId="{1ED6D7A6-B9DC-4512-9F09-9438B671EA40}" destId="{171C28E0-B3E3-4B05-9D5B-536D7F2D2D89}" srcOrd="7" destOrd="0" presId="urn:microsoft.com/office/officeart/2005/8/layout/default"/>
    <dgm:cxn modelId="{FBDA7153-E218-4523-98E3-BAFB14287C32}" type="presParOf" srcId="{1ED6D7A6-B9DC-4512-9F09-9438B671EA40}" destId="{3394420E-C3E0-40FE-A479-B6BCAB9841BE}" srcOrd="8" destOrd="0" presId="urn:microsoft.com/office/officeart/2005/8/layout/default"/>
    <dgm:cxn modelId="{4FF6BFEF-1767-4F0F-BB6D-80827FB1B7FF}" type="presParOf" srcId="{1ED6D7A6-B9DC-4512-9F09-9438B671EA40}" destId="{CF318163-3903-4501-97C2-8A4BA0ED06E8}" srcOrd="9" destOrd="0" presId="urn:microsoft.com/office/officeart/2005/8/layout/default"/>
    <dgm:cxn modelId="{1570C1A0-D407-4279-A049-102D5DC14294}" type="presParOf" srcId="{1ED6D7A6-B9DC-4512-9F09-9438B671EA40}" destId="{8C7B93F8-34AC-41B8-8696-A9665DFFEA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A9499-56FB-4ECD-AEDB-DD5C73B0999F}">
      <dsp:nvSpPr>
        <dsp:cNvPr id="0" name=""/>
        <dsp:cNvSpPr/>
      </dsp:nvSpPr>
      <dsp:spPr>
        <a:xfrm>
          <a:off x="0" y="18735"/>
          <a:ext cx="11728704" cy="153108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Serve </a:t>
          </a:r>
          <a:r>
            <a:rPr lang="en-US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15 connections </a:t>
          </a: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or more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4742" y="93477"/>
        <a:ext cx="11579220" cy="1381605"/>
      </dsp:txXfrm>
    </dsp:sp>
    <dsp:sp modelId="{4E78FB5E-880A-41F8-85C2-30D7CA3C19BA}">
      <dsp:nvSpPr>
        <dsp:cNvPr id="0" name=""/>
        <dsp:cNvSpPr/>
      </dsp:nvSpPr>
      <dsp:spPr>
        <a:xfrm>
          <a:off x="0" y="1538077"/>
          <a:ext cx="11728704" cy="123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386" tIns="50800" rIns="284480" bIns="50800" numCol="1" spcCol="1270" anchor="t" anchorCtr="0">
          <a:noAutofit/>
        </a:bodyPr>
        <a:lstStyle/>
        <a:p>
          <a:pPr marL="457200" lvl="1" indent="-457200" algn="l" defTabSz="1778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latin typeface="+mj-lt"/>
            </a:rPr>
            <a:t>Under the same ownership or control</a:t>
          </a:r>
          <a:endParaRPr lang="en-US" sz="4000" kern="1200" dirty="0">
            <a:latin typeface="+mj-lt"/>
          </a:endParaRPr>
        </a:p>
        <a:p>
          <a:pPr marL="285750" lvl="1" indent="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0" kern="1200" dirty="0">
            <a:latin typeface="+mj-lt"/>
          </a:endParaRPr>
        </a:p>
      </dsp:txBody>
      <dsp:txXfrm>
        <a:off x="0" y="1538077"/>
        <a:ext cx="11728704" cy="1231295"/>
      </dsp:txXfrm>
    </dsp:sp>
    <dsp:sp modelId="{43A2BB58-D470-47E2-A3E7-8CF72E16E868}">
      <dsp:nvSpPr>
        <dsp:cNvPr id="0" name=""/>
        <dsp:cNvSpPr/>
      </dsp:nvSpPr>
      <dsp:spPr>
        <a:xfrm>
          <a:off x="0" y="2761973"/>
          <a:ext cx="11728704" cy="153108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OR an average of at least </a:t>
          </a:r>
          <a:r>
            <a:rPr lang="en-US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25 people </a:t>
          </a: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daily for at least </a:t>
          </a:r>
          <a:r>
            <a:rPr lang="en-US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60 days </a:t>
          </a: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out of the year</a:t>
          </a:r>
        </a:p>
      </dsp:txBody>
      <dsp:txXfrm>
        <a:off x="74742" y="2836715"/>
        <a:ext cx="11579220" cy="1381605"/>
      </dsp:txXfrm>
    </dsp:sp>
    <dsp:sp modelId="{5DA5CA46-C0C1-4FA1-B7A5-8B3951901989}">
      <dsp:nvSpPr>
        <dsp:cNvPr id="0" name=""/>
        <dsp:cNvSpPr/>
      </dsp:nvSpPr>
      <dsp:spPr>
        <a:xfrm>
          <a:off x="0" y="4307451"/>
          <a:ext cx="11728704" cy="281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386" tIns="50800" rIns="284480" bIns="50800" numCol="1" spcCol="1270" anchor="t" anchorCtr="0">
          <a:noAutofit/>
        </a:bodyPr>
        <a:lstStyle/>
        <a:p>
          <a:pPr marL="457200" lvl="1" indent="-457200" algn="l" defTabSz="1778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latin typeface="+mj-lt"/>
            </a:rPr>
            <a:t>Population Served — 25 </a:t>
          </a:r>
          <a:r>
            <a:rPr lang="en-US" sz="4000" kern="1200" smtClean="0">
              <a:latin typeface="+mj-lt"/>
            </a:rPr>
            <a:t>people (</a:t>
          </a:r>
          <a:r>
            <a:rPr lang="en-US" sz="4000" kern="1200" smtClean="0">
              <a:solidFill>
                <a:schemeClr val="tx1"/>
              </a:solidFill>
              <a:latin typeface="+mj-lt"/>
            </a:rPr>
            <a:t>8 </a:t>
          </a:r>
          <a:r>
            <a:rPr lang="en-US" sz="4000" kern="1200" dirty="0" smtClean="0">
              <a:solidFill>
                <a:schemeClr val="tx1"/>
              </a:solidFill>
              <a:latin typeface="+mj-lt"/>
            </a:rPr>
            <a:t>service connections)</a:t>
          </a:r>
          <a:endParaRPr lang="en-US" sz="4000" kern="1200" dirty="0">
            <a:solidFill>
              <a:schemeClr val="tx1"/>
            </a:solidFill>
            <a:latin typeface="+mj-lt"/>
          </a:endParaRPr>
        </a:p>
        <a:p>
          <a:pPr marL="457200" lvl="1" indent="-457200" algn="l" defTabSz="1778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latin typeface="+mj-lt"/>
            </a:rPr>
            <a:t>Operating Period — 60 days a year</a:t>
          </a:r>
          <a:endParaRPr lang="en-US" sz="4000" kern="1200" dirty="0">
            <a:latin typeface="+mj-lt"/>
          </a:endParaRPr>
        </a:p>
      </dsp:txBody>
      <dsp:txXfrm>
        <a:off x="0" y="4307451"/>
        <a:ext cx="11728704" cy="2812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B702D-BB3A-4235-ADF2-1C3B05995911}">
      <dsp:nvSpPr>
        <dsp:cNvPr id="0" name=""/>
        <dsp:cNvSpPr/>
      </dsp:nvSpPr>
      <dsp:spPr>
        <a:xfrm>
          <a:off x="3016499" y="562660"/>
          <a:ext cx="7271308" cy="7271308"/>
        </a:xfrm>
        <a:prstGeom prst="pie">
          <a:avLst>
            <a:gd name="adj1" fmla="val 16200000"/>
            <a:gd name="adj2" fmla="val 180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Ensure conformance with UAC R309</a:t>
          </a:r>
          <a:endParaRPr lang="en-US" sz="32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8652" y="2103485"/>
        <a:ext cx="2596896" cy="2164080"/>
      </dsp:txXfrm>
    </dsp:sp>
    <dsp:sp modelId="{6ECA39D4-CF04-4B40-B33D-518EF35E741B}">
      <dsp:nvSpPr>
        <dsp:cNvPr id="0" name=""/>
        <dsp:cNvSpPr/>
      </dsp:nvSpPr>
      <dsp:spPr>
        <a:xfrm>
          <a:off x="2866745" y="822350"/>
          <a:ext cx="7271308" cy="727130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Standard </a:t>
          </a: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engineering practices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8009" y="5540044"/>
        <a:ext cx="3895344" cy="1904390"/>
      </dsp:txXfrm>
    </dsp:sp>
    <dsp:sp modelId="{C725B03D-AF09-417B-A84F-A75BE98F5124}">
      <dsp:nvSpPr>
        <dsp:cNvPr id="0" name=""/>
        <dsp:cNvSpPr/>
      </dsp:nvSpPr>
      <dsp:spPr>
        <a:xfrm>
          <a:off x="2716991" y="562660"/>
          <a:ext cx="7271308" cy="727130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and approve the plans and specs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559251" y="2103485"/>
        <a:ext cx="2596896" cy="2164080"/>
      </dsp:txXfrm>
    </dsp:sp>
    <dsp:sp modelId="{99E0B92F-7DC0-4C3D-BC4E-FAE1FFE8A481}">
      <dsp:nvSpPr>
        <dsp:cNvPr id="0" name=""/>
        <dsp:cNvSpPr/>
      </dsp:nvSpPr>
      <dsp:spPr>
        <a:xfrm>
          <a:off x="2566971" y="112532"/>
          <a:ext cx="8171566" cy="81715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99B20-61CD-4949-BA1A-CBA45ACB228E}">
      <dsp:nvSpPr>
        <dsp:cNvPr id="0" name=""/>
        <dsp:cNvSpPr/>
      </dsp:nvSpPr>
      <dsp:spPr>
        <a:xfrm>
          <a:off x="2416616" y="371762"/>
          <a:ext cx="8171566" cy="81715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B068F-493C-490C-9BCB-8D91CB42CD37}">
      <dsp:nvSpPr>
        <dsp:cNvPr id="0" name=""/>
        <dsp:cNvSpPr/>
      </dsp:nvSpPr>
      <dsp:spPr>
        <a:xfrm>
          <a:off x="2266262" y="112532"/>
          <a:ext cx="8171566" cy="81715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6DE9E-98BE-431F-8612-846A279C6DE7}">
      <dsp:nvSpPr>
        <dsp:cNvPr id="0" name=""/>
        <dsp:cNvSpPr/>
      </dsp:nvSpPr>
      <dsp:spPr>
        <a:xfrm>
          <a:off x="3414" y="306651"/>
          <a:ext cx="5275421" cy="2110168"/>
        </a:xfrm>
        <a:prstGeom prst="chevron">
          <a:avLst/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Ground Water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58498" y="306651"/>
        <a:ext cx="3165253" cy="2110168"/>
      </dsp:txXfrm>
    </dsp:sp>
    <dsp:sp modelId="{86B59DAB-2FF7-4D65-A7E4-9F5ECB3E170D}">
      <dsp:nvSpPr>
        <dsp:cNvPr id="0" name=""/>
        <dsp:cNvSpPr/>
      </dsp:nvSpPr>
      <dsp:spPr>
        <a:xfrm>
          <a:off x="4593030" y="486015"/>
          <a:ext cx="4378599" cy="1751439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Past results of coliform and/or </a:t>
          </a:r>
          <a:r>
            <a:rPr lang="en-US" sz="3200" i="1" kern="1200" dirty="0" smtClean="0">
              <a:latin typeface="+mj-lt"/>
            </a:rPr>
            <a:t>E. coli</a:t>
          </a:r>
          <a:endParaRPr lang="en-US" sz="3200" i="1" kern="1200" dirty="0">
            <a:latin typeface="+mj-lt"/>
          </a:endParaRPr>
        </a:p>
      </dsp:txBody>
      <dsp:txXfrm>
        <a:off x="5468750" y="486015"/>
        <a:ext cx="2627160" cy="1751439"/>
      </dsp:txXfrm>
    </dsp:sp>
    <dsp:sp modelId="{3ED8EA6A-D57D-4977-8913-00B3471AECA3}">
      <dsp:nvSpPr>
        <dsp:cNvPr id="0" name=""/>
        <dsp:cNvSpPr/>
      </dsp:nvSpPr>
      <dsp:spPr>
        <a:xfrm>
          <a:off x="8358626" y="486015"/>
          <a:ext cx="4378599" cy="1751439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Onsite Inspection</a:t>
          </a:r>
          <a:endParaRPr lang="en-US" sz="3200" kern="1200" dirty="0">
            <a:latin typeface="+mj-lt"/>
          </a:endParaRPr>
        </a:p>
      </dsp:txBody>
      <dsp:txXfrm>
        <a:off x="9234346" y="486015"/>
        <a:ext cx="2627160" cy="1751439"/>
      </dsp:txXfrm>
    </dsp:sp>
    <dsp:sp modelId="{495BF7BF-B5D6-43D8-8A72-862243F793D8}">
      <dsp:nvSpPr>
        <dsp:cNvPr id="0" name=""/>
        <dsp:cNvSpPr/>
      </dsp:nvSpPr>
      <dsp:spPr>
        <a:xfrm>
          <a:off x="3414" y="2712243"/>
          <a:ext cx="5275421" cy="2110168"/>
        </a:xfrm>
        <a:prstGeom prst="chevron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Recent Sample Results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58498" y="2712243"/>
        <a:ext cx="3165253" cy="2110168"/>
      </dsp:txXfrm>
    </dsp:sp>
    <dsp:sp modelId="{3ABF9C23-9110-497E-B44E-A5896C4BA777}">
      <dsp:nvSpPr>
        <dsp:cNvPr id="0" name=""/>
        <dsp:cNvSpPr/>
      </dsp:nvSpPr>
      <dsp:spPr>
        <a:xfrm>
          <a:off x="4593030" y="2891608"/>
          <a:ext cx="4378599" cy="1751439"/>
        </a:xfrm>
        <a:prstGeom prst="chevron">
          <a:avLst/>
        </a:prstGeom>
        <a:solidFill>
          <a:srgbClr val="99CCFF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/>
              <a:latin typeface="+mj-lt"/>
            </a:rPr>
            <a:t>Source sampling (bact., DO, MPA, etc.) </a:t>
          </a:r>
          <a:endParaRPr lang="en-US" sz="3200" kern="1200" dirty="0">
            <a:effectLst/>
            <a:latin typeface="+mj-lt"/>
          </a:endParaRPr>
        </a:p>
      </dsp:txBody>
      <dsp:txXfrm>
        <a:off x="5468750" y="2891608"/>
        <a:ext cx="2627160" cy="1751439"/>
      </dsp:txXfrm>
    </dsp:sp>
    <dsp:sp modelId="{D867E1C0-7C3F-45F9-B8BC-CC48D5429FCF}">
      <dsp:nvSpPr>
        <dsp:cNvPr id="0" name=""/>
        <dsp:cNvSpPr/>
      </dsp:nvSpPr>
      <dsp:spPr>
        <a:xfrm>
          <a:off x="8358626" y="2891608"/>
          <a:ext cx="4378599" cy="1751439"/>
        </a:xfrm>
        <a:prstGeom prst="chevron">
          <a:avLst/>
        </a:prstGeom>
        <a:solidFill>
          <a:srgbClr val="99CCFF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/>
              <a:latin typeface="+mj-lt"/>
            </a:rPr>
            <a:t>Taken prior to disinfection &amp;  during warm months</a:t>
          </a:r>
          <a:endParaRPr lang="en-US" sz="3200" kern="1200" dirty="0">
            <a:effectLst/>
            <a:latin typeface="+mj-lt"/>
          </a:endParaRPr>
        </a:p>
      </dsp:txBody>
      <dsp:txXfrm>
        <a:off x="9234346" y="2891608"/>
        <a:ext cx="2627160" cy="1751439"/>
      </dsp:txXfrm>
    </dsp:sp>
    <dsp:sp modelId="{0006DB73-33A1-4385-AE68-71F02B2757F2}">
      <dsp:nvSpPr>
        <dsp:cNvPr id="0" name=""/>
        <dsp:cNvSpPr/>
      </dsp:nvSpPr>
      <dsp:spPr>
        <a:xfrm>
          <a:off x="3414" y="5117835"/>
          <a:ext cx="5275421" cy="211016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Treated Surface Water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58498" y="5117835"/>
        <a:ext cx="3165253" cy="2110168"/>
      </dsp:txXfrm>
    </dsp:sp>
    <dsp:sp modelId="{E80884C4-2AAB-4B17-890E-9D063FA4B137}">
      <dsp:nvSpPr>
        <dsp:cNvPr id="0" name=""/>
        <dsp:cNvSpPr/>
      </dsp:nvSpPr>
      <dsp:spPr>
        <a:xfrm>
          <a:off x="4593030" y="5297200"/>
          <a:ext cx="4378599" cy="175143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Surface water treatment requirements</a:t>
          </a:r>
          <a:endParaRPr lang="en-US" sz="3200" kern="1200" dirty="0">
            <a:latin typeface="+mj-lt"/>
          </a:endParaRPr>
        </a:p>
      </dsp:txBody>
      <dsp:txXfrm>
        <a:off x="5468750" y="5297200"/>
        <a:ext cx="2627160" cy="1751439"/>
      </dsp:txXfrm>
    </dsp:sp>
    <dsp:sp modelId="{FF699573-8D71-4AD4-BC9D-593A87A625C6}">
      <dsp:nvSpPr>
        <dsp:cNvPr id="0" name=""/>
        <dsp:cNvSpPr/>
      </dsp:nvSpPr>
      <dsp:spPr>
        <a:xfrm>
          <a:off x="8358626" y="5297200"/>
          <a:ext cx="4378599" cy="175143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Disinfectant residual (detectable – 0.5 ppm)</a:t>
          </a:r>
          <a:endParaRPr lang="en-US" sz="3200" kern="1200" dirty="0">
            <a:latin typeface="+mj-lt"/>
          </a:endParaRPr>
        </a:p>
      </dsp:txBody>
      <dsp:txXfrm>
        <a:off x="9234346" y="5297200"/>
        <a:ext cx="2627160" cy="1751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7E1A1-43EA-4E2E-9C30-5422AECF95A2}">
      <dsp:nvSpPr>
        <dsp:cNvPr id="0" name=""/>
        <dsp:cNvSpPr/>
      </dsp:nvSpPr>
      <dsp:spPr>
        <a:xfrm>
          <a:off x="2539999" y="0"/>
          <a:ext cx="7802880" cy="780288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008A3-8E34-4150-9D20-F5214D6F4393}">
      <dsp:nvSpPr>
        <dsp:cNvPr id="0" name=""/>
        <dsp:cNvSpPr/>
      </dsp:nvSpPr>
      <dsp:spPr>
        <a:xfrm>
          <a:off x="3013260" y="495888"/>
          <a:ext cx="3121152" cy="3121152"/>
        </a:xfrm>
        <a:prstGeom prst="roundRect">
          <a:avLst/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Pilot vs. Full Scale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65622" y="648250"/>
        <a:ext cx="2816428" cy="2816428"/>
      </dsp:txXfrm>
    </dsp:sp>
    <dsp:sp modelId="{D99CDA57-F411-4A9C-A385-223A07A99F32}">
      <dsp:nvSpPr>
        <dsp:cNvPr id="0" name=""/>
        <dsp:cNvSpPr/>
      </dsp:nvSpPr>
      <dsp:spPr>
        <a:xfrm>
          <a:off x="6714540" y="507187"/>
          <a:ext cx="3121152" cy="312115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Methods of Delivering Source Water &amp; Injection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866902" y="659549"/>
        <a:ext cx="2816428" cy="2816428"/>
      </dsp:txXfrm>
    </dsp:sp>
    <dsp:sp modelId="{ADECB629-F20C-4748-83CC-33412B909789}">
      <dsp:nvSpPr>
        <dsp:cNvPr id="0" name=""/>
        <dsp:cNvSpPr/>
      </dsp:nvSpPr>
      <dsp:spPr>
        <a:xfrm>
          <a:off x="3047187" y="4174540"/>
          <a:ext cx="3121152" cy="3121152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One Well vs. Two Wells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99549" y="4326902"/>
        <a:ext cx="2816428" cy="2816428"/>
      </dsp:txXfrm>
    </dsp:sp>
    <dsp:sp modelId="{EDE6E3CE-6E3C-4C22-8249-68F4E39FC8BE}">
      <dsp:nvSpPr>
        <dsp:cNvPr id="0" name=""/>
        <dsp:cNvSpPr/>
      </dsp:nvSpPr>
      <dsp:spPr>
        <a:xfrm>
          <a:off x="6714540" y="4174540"/>
          <a:ext cx="3121152" cy="3121152"/>
        </a:xfrm>
        <a:prstGeom prst="round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Hydraulic Evaluation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866902" y="4326902"/>
        <a:ext cx="2816428" cy="2816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4ED-D9BB-4BAA-8FA8-59CDFBDFD2AF}">
      <dsp:nvSpPr>
        <dsp:cNvPr id="0" name=""/>
        <dsp:cNvSpPr/>
      </dsp:nvSpPr>
      <dsp:spPr>
        <a:xfrm>
          <a:off x="3897" y="174516"/>
          <a:ext cx="3800189" cy="124823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Gather WQ Data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897" y="174516"/>
        <a:ext cx="3800189" cy="1248233"/>
      </dsp:txXfrm>
    </dsp:sp>
    <dsp:sp modelId="{3FA80D34-26AB-4CF8-80E3-2CF6FDF38BE6}">
      <dsp:nvSpPr>
        <dsp:cNvPr id="0" name=""/>
        <dsp:cNvSpPr/>
      </dsp:nvSpPr>
      <dsp:spPr>
        <a:xfrm>
          <a:off x="3897" y="1422749"/>
          <a:ext cx="3800189" cy="5254637"/>
        </a:xfrm>
        <a:prstGeom prst="rect">
          <a:avLst/>
        </a:prstGeom>
        <a:solidFill>
          <a:srgbClr val="99CCFF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+mj-lt"/>
            </a:rPr>
            <a:t>Source (bact</a:t>
          </a:r>
          <a:r>
            <a:rPr lang="en-US" sz="3600" kern="1200" smtClean="0">
              <a:latin typeface="+mj-lt"/>
            </a:rPr>
            <a:t>., DO, MPA)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+mj-lt"/>
            </a:rPr>
            <a:t>Distribution System (bact., DBP)</a:t>
          </a:r>
          <a:endParaRPr lang="en-US" sz="3600" kern="1200" dirty="0">
            <a:latin typeface="+mj-lt"/>
          </a:endParaRPr>
        </a:p>
      </dsp:txBody>
      <dsp:txXfrm>
        <a:off x="3897" y="1422749"/>
        <a:ext cx="3800189" cy="5254637"/>
      </dsp:txXfrm>
    </dsp:sp>
    <dsp:sp modelId="{E16DAAD9-73E6-4E0E-8200-52A8858F2A8D}">
      <dsp:nvSpPr>
        <dsp:cNvPr id="0" name=""/>
        <dsp:cNvSpPr/>
      </dsp:nvSpPr>
      <dsp:spPr>
        <a:xfrm>
          <a:off x="4336113" y="174516"/>
          <a:ext cx="3800189" cy="124823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Gather Operation Data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36113" y="174516"/>
        <a:ext cx="3800189" cy="1248233"/>
      </dsp:txXfrm>
    </dsp:sp>
    <dsp:sp modelId="{AC123205-A29F-49AB-9312-2044B33CF2F9}">
      <dsp:nvSpPr>
        <dsp:cNvPr id="0" name=""/>
        <dsp:cNvSpPr/>
      </dsp:nvSpPr>
      <dsp:spPr>
        <a:xfrm>
          <a:off x="4336113" y="1422749"/>
          <a:ext cx="3800189" cy="5254637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+mj-lt"/>
            </a:rPr>
            <a:t>Flow history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+mj-lt"/>
            </a:rPr>
            <a:t>Cross Connections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+mj-lt"/>
            </a:rPr>
            <a:t>Hydraulic Limitations</a:t>
          </a:r>
          <a:endParaRPr lang="en-US" sz="3600" kern="1200" dirty="0">
            <a:latin typeface="+mj-lt"/>
          </a:endParaRPr>
        </a:p>
      </dsp:txBody>
      <dsp:txXfrm>
        <a:off x="4336113" y="1422749"/>
        <a:ext cx="3800189" cy="5254637"/>
      </dsp:txXfrm>
    </dsp:sp>
    <dsp:sp modelId="{8C9D9B31-2EEA-4AB6-9138-FBBDBBF6B8A4}">
      <dsp:nvSpPr>
        <dsp:cNvPr id="0" name=""/>
        <dsp:cNvSpPr/>
      </dsp:nvSpPr>
      <dsp:spPr>
        <a:xfrm>
          <a:off x="8668329" y="174516"/>
          <a:ext cx="3800189" cy="1248233"/>
        </a:xfrm>
        <a:prstGeom prst="rect">
          <a:avLst/>
        </a:prstGeom>
        <a:solidFill>
          <a:srgbClr val="6699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Talk to the Right People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668329" y="174516"/>
        <a:ext cx="3800189" cy="1248233"/>
      </dsp:txXfrm>
    </dsp:sp>
    <dsp:sp modelId="{23E6FDE0-9361-4038-8BD4-387F111E2253}">
      <dsp:nvSpPr>
        <dsp:cNvPr id="0" name=""/>
        <dsp:cNvSpPr/>
      </dsp:nvSpPr>
      <dsp:spPr>
        <a:xfrm>
          <a:off x="8668329" y="1422749"/>
          <a:ext cx="3800189" cy="5254637"/>
        </a:xfrm>
        <a:prstGeom prst="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+mj-lt"/>
            </a:rPr>
            <a:t>Consultant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smtClean="0">
              <a:latin typeface="+mj-lt"/>
            </a:rPr>
            <a:t>Water Quality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smtClean="0">
              <a:latin typeface="+mj-lt"/>
            </a:rPr>
            <a:t>Drinking Water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smtClean="0">
              <a:latin typeface="+mj-lt"/>
            </a:rPr>
            <a:t>Water Rights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smtClean="0">
              <a:latin typeface="+mj-lt"/>
            </a:rPr>
            <a:t>Water Resources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smtClean="0">
              <a:latin typeface="+mj-lt"/>
            </a:rPr>
            <a:t>UT Geological Survey</a:t>
          </a:r>
          <a:endParaRPr lang="en-US" sz="3600" kern="1200" dirty="0"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+mj-lt"/>
            </a:rPr>
            <a:t>…..</a:t>
          </a:r>
          <a:endParaRPr lang="en-US" sz="3600" kern="1200" dirty="0">
            <a:latin typeface="+mj-lt"/>
          </a:endParaRPr>
        </a:p>
      </dsp:txBody>
      <dsp:txXfrm>
        <a:off x="8668329" y="1422749"/>
        <a:ext cx="3800189" cy="52546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688A2-DE60-4B7D-B46B-5553D06E1CFA}">
      <dsp:nvSpPr>
        <dsp:cNvPr id="0" name=""/>
        <dsp:cNvSpPr/>
      </dsp:nvSpPr>
      <dsp:spPr>
        <a:xfrm>
          <a:off x="0" y="7022283"/>
          <a:ext cx="12167616" cy="92167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Water system places new facilities into service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7022283"/>
        <a:ext cx="12167616" cy="921670"/>
      </dsp:txXfrm>
    </dsp:sp>
    <dsp:sp modelId="{359EFF81-AADD-48AE-B264-9320A8BF6266}">
      <dsp:nvSpPr>
        <dsp:cNvPr id="0" name=""/>
        <dsp:cNvSpPr/>
      </dsp:nvSpPr>
      <dsp:spPr>
        <a:xfrm rot="10800000">
          <a:off x="0" y="5661388"/>
          <a:ext cx="12167616" cy="141752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Issue </a:t>
          </a:r>
          <a:r>
            <a:rPr lang="en-US" alt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Operating Permit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0800000">
        <a:off x="0" y="5661388"/>
        <a:ext cx="12167616" cy="921068"/>
      </dsp:txXfrm>
    </dsp:sp>
    <dsp:sp modelId="{7DBC1E17-2303-4400-81E0-B113D9208E3D}">
      <dsp:nvSpPr>
        <dsp:cNvPr id="0" name=""/>
        <dsp:cNvSpPr/>
      </dsp:nvSpPr>
      <dsp:spPr>
        <a:xfrm rot="10800000">
          <a:off x="0" y="4214873"/>
          <a:ext cx="12167616" cy="141752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Conduct construction </a:t>
          </a:r>
          <a:r>
            <a:rPr lang="en-US" alt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inspection</a:t>
          </a:r>
          <a:endParaRPr lang="en-US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0800000">
        <a:off x="0" y="4214873"/>
        <a:ext cx="12167616" cy="921068"/>
      </dsp:txXfrm>
    </dsp:sp>
    <dsp:sp modelId="{D5E2E47F-A3AB-4916-9035-4AE349CC32E7}">
      <dsp:nvSpPr>
        <dsp:cNvPr id="0" name=""/>
        <dsp:cNvSpPr/>
      </dsp:nvSpPr>
      <dsp:spPr>
        <a:xfrm rot="10800000">
          <a:off x="0" y="2811169"/>
          <a:ext cx="12167616" cy="141752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Issue </a:t>
          </a:r>
          <a:r>
            <a:rPr lang="en-US" alt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 Approval </a:t>
          </a:r>
          <a:r>
            <a:rPr lang="en-US" altLang="en-US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 allow construction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0800000">
        <a:off x="0" y="2811169"/>
        <a:ext cx="12167616" cy="921068"/>
      </dsp:txXfrm>
    </dsp:sp>
    <dsp:sp modelId="{9F5C6493-B74E-4286-B82D-B20604FEC26D}">
      <dsp:nvSpPr>
        <dsp:cNvPr id="0" name=""/>
        <dsp:cNvSpPr/>
      </dsp:nvSpPr>
      <dsp:spPr>
        <a:xfrm rot="10800000">
          <a:off x="0" y="1407464"/>
          <a:ext cx="12167616" cy="141752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Review engineering plans, specs and data</a:t>
          </a:r>
          <a:endParaRPr lang="en-US" sz="4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0800000">
        <a:off x="0" y="1407464"/>
        <a:ext cx="12167616" cy="921068"/>
      </dsp:txXfrm>
    </dsp:sp>
    <dsp:sp modelId="{FCCD2362-8565-442E-A1DD-1C97CCE415CF}">
      <dsp:nvSpPr>
        <dsp:cNvPr id="0" name=""/>
        <dsp:cNvSpPr/>
      </dsp:nvSpPr>
      <dsp:spPr>
        <a:xfrm rot="10800000">
          <a:off x="0" y="626"/>
          <a:ext cx="12167616" cy="141752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PWS submit Project Notification Form &amp; </a:t>
          </a:r>
          <a:r>
            <a:rPr lang="en-US" altLang="en-US" sz="4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req’d</a:t>
          </a:r>
          <a:r>
            <a:rPr lang="en-US" alt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info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0800000">
        <a:off x="0" y="626"/>
        <a:ext cx="12167616" cy="921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AA51B-36C5-4C7A-AADB-99FBB5CBD158}">
      <dsp:nvSpPr>
        <dsp:cNvPr id="0" name=""/>
        <dsp:cNvSpPr/>
      </dsp:nvSpPr>
      <dsp:spPr>
        <a:xfrm>
          <a:off x="1831350" y="533"/>
          <a:ext cx="3997707" cy="239862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ASR Checklist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831350" y="533"/>
        <a:ext cx="3997707" cy="2398624"/>
      </dsp:txXfrm>
    </dsp:sp>
    <dsp:sp modelId="{B16CAEEC-CEBA-43AA-9692-30A039A6FED1}">
      <dsp:nvSpPr>
        <dsp:cNvPr id="0" name=""/>
        <dsp:cNvSpPr/>
      </dsp:nvSpPr>
      <dsp:spPr>
        <a:xfrm>
          <a:off x="6228829" y="533"/>
          <a:ext cx="3997707" cy="239862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Source Description &amp; WQ Data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228829" y="533"/>
        <a:ext cx="3997707" cy="2398624"/>
      </dsp:txXfrm>
    </dsp:sp>
    <dsp:sp modelId="{9E49DD85-FFF5-43A8-BC7B-366462D3E93D}">
      <dsp:nvSpPr>
        <dsp:cNvPr id="0" name=""/>
        <dsp:cNvSpPr/>
      </dsp:nvSpPr>
      <dsp:spPr>
        <a:xfrm>
          <a:off x="1831350" y="2798929"/>
          <a:ext cx="3997707" cy="239862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Source Water Delivery &amp; Injection Methods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831350" y="2798929"/>
        <a:ext cx="3997707" cy="2398624"/>
      </dsp:txXfrm>
    </dsp:sp>
    <dsp:sp modelId="{4601A7EE-F5D5-4A46-9512-6CEA49D0469F}">
      <dsp:nvSpPr>
        <dsp:cNvPr id="0" name=""/>
        <dsp:cNvSpPr/>
      </dsp:nvSpPr>
      <dsp:spPr>
        <a:xfrm>
          <a:off x="6228829" y="2798929"/>
          <a:ext cx="3997707" cy="239862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Injection Period &amp; Quantity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228829" y="2798929"/>
        <a:ext cx="3997707" cy="2398624"/>
      </dsp:txXfrm>
    </dsp:sp>
    <dsp:sp modelId="{3394420E-C3E0-40FE-A479-B6BCAB9841BE}">
      <dsp:nvSpPr>
        <dsp:cNvPr id="0" name=""/>
        <dsp:cNvSpPr/>
      </dsp:nvSpPr>
      <dsp:spPr>
        <a:xfrm>
          <a:off x="1831350" y="5597324"/>
          <a:ext cx="3997707" cy="239862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Plans &amp; Specifications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831350" y="5597324"/>
        <a:ext cx="3997707" cy="2398624"/>
      </dsp:txXfrm>
    </dsp:sp>
    <dsp:sp modelId="{8C7B93F8-34AC-41B8-8696-A9665DFFEADC}">
      <dsp:nvSpPr>
        <dsp:cNvPr id="0" name=""/>
        <dsp:cNvSpPr/>
      </dsp:nvSpPr>
      <dsp:spPr>
        <a:xfrm>
          <a:off x="6228829" y="5597324"/>
          <a:ext cx="3997707" cy="2398624"/>
        </a:xfrm>
        <a:prstGeom prst="rect">
          <a:avLst/>
        </a:prstGeom>
        <a:solidFill>
          <a:srgbClr val="66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Assessment of Water System 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228829" y="5597324"/>
        <a:ext cx="3997707" cy="239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669F-7166-4172-B86A-8EC5BF4F6E4C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8A675-2876-448B-8929-6D71B72AC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</p:spPr>
        <p:txBody>
          <a:bodyPr lIns="96653" tIns="48327" rIns="96653" bIns="48327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53" tIns="48327" rIns="96653" bIns="48327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047598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1pPr>
    <a:lvl2pPr indent="2286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2pPr>
    <a:lvl3pPr indent="4572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3pPr>
    <a:lvl4pPr indent="6858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4pPr>
    <a:lvl5pPr indent="9144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5pPr>
    <a:lvl6pPr indent="11430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6pPr>
    <a:lvl7pPr indent="13716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7pPr>
    <a:lvl8pPr indent="16002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8pPr>
    <a:lvl9pPr indent="1828800" defTabSz="457200">
      <a:lnSpc>
        <a:spcPct val="117999"/>
      </a:lnSpc>
      <a:defRPr sz="2200">
        <a:latin typeface="HelveticaNeue-Roman"/>
        <a:ea typeface="HelveticaNeue-Roman"/>
        <a:cs typeface="HelveticaNeue-Roman"/>
        <a:sym typeface="HelveticaNeue-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34" indent="-291167">
              <a:defRPr>
                <a:solidFill>
                  <a:schemeClr val="tx1"/>
                </a:solidFill>
                <a:latin typeface="Arial" charset="0"/>
              </a:defRPr>
            </a:lvl2pPr>
            <a:lvl3pPr marL="1164667" indent="-232933">
              <a:defRPr>
                <a:solidFill>
                  <a:schemeClr val="tx1"/>
                </a:solidFill>
                <a:latin typeface="Arial" charset="0"/>
              </a:defRPr>
            </a:lvl3pPr>
            <a:lvl4pPr marL="1630534" indent="-232933">
              <a:defRPr>
                <a:solidFill>
                  <a:schemeClr val="tx1"/>
                </a:solidFill>
                <a:latin typeface="Arial" charset="0"/>
              </a:defRPr>
            </a:lvl4pPr>
            <a:lvl5pPr marL="2096401" indent="-232933">
              <a:defRPr>
                <a:solidFill>
                  <a:schemeClr val="tx1"/>
                </a:solidFill>
                <a:latin typeface="Arial" charset="0"/>
              </a:defRPr>
            </a:lvl5pPr>
            <a:lvl6pPr marL="2562267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134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02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69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47885F-0E37-425C-98B9-094FD4118EFD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07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34" indent="-291167">
              <a:defRPr>
                <a:solidFill>
                  <a:schemeClr val="tx1"/>
                </a:solidFill>
                <a:latin typeface="Arial" charset="0"/>
              </a:defRPr>
            </a:lvl2pPr>
            <a:lvl3pPr marL="1164667" indent="-232933">
              <a:defRPr>
                <a:solidFill>
                  <a:schemeClr val="tx1"/>
                </a:solidFill>
                <a:latin typeface="Arial" charset="0"/>
              </a:defRPr>
            </a:lvl3pPr>
            <a:lvl4pPr marL="1630534" indent="-232933">
              <a:defRPr>
                <a:solidFill>
                  <a:schemeClr val="tx1"/>
                </a:solidFill>
                <a:latin typeface="Arial" charset="0"/>
              </a:defRPr>
            </a:lvl4pPr>
            <a:lvl5pPr marL="2096401" indent="-232933">
              <a:defRPr>
                <a:solidFill>
                  <a:schemeClr val="tx1"/>
                </a:solidFill>
                <a:latin typeface="Arial" charset="0"/>
              </a:defRPr>
            </a:lvl5pPr>
            <a:lvl6pPr marL="2562267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134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02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69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47885F-0E37-425C-98B9-094FD4118EFD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300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34" indent="-291167">
              <a:defRPr>
                <a:solidFill>
                  <a:schemeClr val="tx1"/>
                </a:solidFill>
                <a:latin typeface="Arial" charset="0"/>
              </a:defRPr>
            </a:lvl2pPr>
            <a:lvl3pPr marL="1164667" indent="-232933">
              <a:defRPr>
                <a:solidFill>
                  <a:schemeClr val="tx1"/>
                </a:solidFill>
                <a:latin typeface="Arial" charset="0"/>
              </a:defRPr>
            </a:lvl3pPr>
            <a:lvl4pPr marL="1630534" indent="-232933">
              <a:defRPr>
                <a:solidFill>
                  <a:schemeClr val="tx1"/>
                </a:solidFill>
                <a:latin typeface="Arial" charset="0"/>
              </a:defRPr>
            </a:lvl4pPr>
            <a:lvl5pPr marL="2096401" indent="-232933">
              <a:defRPr>
                <a:solidFill>
                  <a:schemeClr val="tx1"/>
                </a:solidFill>
                <a:latin typeface="Arial" charset="0"/>
              </a:defRPr>
            </a:lvl5pPr>
            <a:lvl6pPr marL="2562267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134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02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69" indent="-2329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47885F-0E37-425C-98B9-094FD4118EFD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6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</a:t>
            </a:r>
            <a:r>
              <a:rPr lang="en-US" baseline="0" dirty="0"/>
              <a:t> public health by prevent overfeeding &amp; protect operator safety by proper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3" tIns="48327" rIns="96653" bIns="48327"/>
          <a:lstStyle/>
          <a:p>
            <a:fld id="{C1BBC531-33D4-4BE5-A47E-68F3743771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3" tIns="48327" rIns="96653" bIns="48327"/>
          <a:lstStyle/>
          <a:p>
            <a:fld id="{C1BBC531-33D4-4BE5-A47E-68F3743771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3" tIns="48327" rIns="96653" bIns="48327"/>
          <a:lstStyle/>
          <a:p>
            <a:fld id="{C1BBC531-33D4-4BE5-A47E-68F3743771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3" tIns="48327" rIns="96653" bIns="48327"/>
          <a:lstStyle/>
          <a:p>
            <a:fld id="{175CFBE5-280F-4027-9166-F1BE88A72E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53" tIns="48327" rIns="96653" bIns="48327"/>
          <a:lstStyle/>
          <a:p>
            <a:fld id="{175CFBE5-280F-4027-9166-F1BE88A72E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240" y="8778241"/>
            <a:ext cx="3576320" cy="519289"/>
          </a:xfrm>
          <a:prstGeom prst="rect">
            <a:avLst/>
          </a:prstGeom>
        </p:spPr>
        <p:txBody>
          <a:bodyPr/>
          <a:lstStyle/>
          <a:p>
            <a:fld id="{EFB8C4FE-9ED7-4178-BC28-7470ECC49F02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39" y="8778241"/>
            <a:ext cx="4768428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8667" y="8778241"/>
            <a:ext cx="2600960" cy="519289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50456" y="6218194"/>
            <a:ext cx="9262238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25600" y="1040384"/>
            <a:ext cx="9103360" cy="4941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275840"/>
            <a:ext cx="5743787" cy="3108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601548"/>
            <a:ext cx="5743787" cy="3111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AFA59-C236-46AD-B0E0-70E68E8342BC}" type="datetime1">
              <a:rPr lang="en-US" smtClean="0"/>
              <a:t>2/14/2018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2098"/>
            <a:ext cx="3034453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EDD4-29C5-402F-892B-DCF47A24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4199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"/>
          <p:cNvSpPr/>
          <p:nvPr userDrawn="1"/>
        </p:nvSpPr>
        <p:spPr>
          <a:xfrm flipV="1">
            <a:off x="215361" y="9016999"/>
            <a:ext cx="12574078" cy="2"/>
          </a:xfrm>
          <a:prstGeom prst="line">
            <a:avLst/>
          </a:prstGeom>
          <a:ln w="12700">
            <a:solidFill>
              <a:srgbClr val="0C7A93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400"/>
            </a:pPr>
            <a:endParaRPr sz="2400"/>
          </a:p>
        </p:txBody>
      </p:sp>
      <p:sp>
        <p:nvSpPr>
          <p:cNvPr id="4" name="Shape 22"/>
          <p:cNvSpPr/>
          <p:nvPr userDrawn="1"/>
        </p:nvSpPr>
        <p:spPr>
          <a:xfrm flipV="1">
            <a:off x="215361" y="304799"/>
            <a:ext cx="12574078" cy="2"/>
          </a:xfrm>
          <a:prstGeom prst="line">
            <a:avLst/>
          </a:prstGeom>
          <a:ln w="12700">
            <a:solidFill>
              <a:srgbClr val="0C7A93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400"/>
            </a:pPr>
            <a:endParaRPr sz="2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73642" y="9370693"/>
            <a:ext cx="171579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pPr algn="r" rtl="0" latinLnBrk="1" hangingPunct="0"/>
            <a:fld id="{2A0B2CE2-03F1-45AF-AD60-1C1929FF8C5A}" type="slidenum">
              <a:rPr lang="en-US" sz="1200" b="1" smtClean="0">
                <a:solidFill>
                  <a:srgbClr val="0C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rtl="0" latinLnBrk="1" hangingPunct="0"/>
              <a:t>‹#›</a:t>
            </a:fld>
            <a:endParaRPr lang="en-US" sz="1200" b="1" dirty="0">
              <a:solidFill>
                <a:srgbClr val="0C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" y="9122421"/>
            <a:ext cx="1796763" cy="4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49" r:id="rId3"/>
    <p:sldLayoutId id="2147483656" r:id="rId4"/>
  </p:sldLayoutIdLst>
  <p:transition spd="med"/>
  <p:hf sldNum="0" hdr="0" ftr="0" dt="0"/>
  <p:txStyles>
    <p:titleStyle>
      <a:lvl1pPr algn="ctr" defTabSz="584200">
        <a:defRPr sz="4200" b="1" i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PLANNING\Common\2015 Rebrand with Struck\!Struck Branding and Templates\uot-christmas-meado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3" y="6163238"/>
            <a:ext cx="13004801" cy="36576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Shape 8"/>
          <p:cNvSpPr/>
          <p:nvPr/>
        </p:nvSpPr>
        <p:spPr>
          <a:xfrm>
            <a:off x="3227316" y="6309527"/>
            <a:ext cx="9777484" cy="336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5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4200" dirty="0" smtClean="0">
                <a:solidFill>
                  <a:schemeClr val="tx1"/>
                </a:solidFill>
              </a:rPr>
              <a:t>Division of Drinking Water Review of Aquifer Storage and Recovery (ASR) Projects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lang="en-US" sz="2800" dirty="0" smtClean="0">
              <a:solidFill>
                <a:schemeClr val="tx1"/>
              </a:solidFill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February 21, 2018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2400" b="0" dirty="0" smtClean="0">
                <a:solidFill>
                  <a:schemeClr val="tx1"/>
                </a:solidFill>
              </a:rPr>
              <a:t>Ying-Ying </a:t>
            </a:r>
            <a:r>
              <a:rPr lang="en-US" sz="2400" b="0" dirty="0" err="1" smtClean="0">
                <a:solidFill>
                  <a:schemeClr val="tx1"/>
                </a:solidFill>
              </a:rPr>
              <a:t>Macauley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62518" y="6838031"/>
            <a:ext cx="0" cy="2152570"/>
          </a:xfrm>
          <a:prstGeom prst="line">
            <a:avLst/>
          </a:prstGeom>
          <a:noFill/>
          <a:ln w="25400" cap="flat">
            <a:solidFill>
              <a:srgbClr val="0C7A9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2" y="7260240"/>
            <a:ext cx="3028624" cy="10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094" y="223634"/>
            <a:ext cx="8561493" cy="1192107"/>
          </a:xfrm>
        </p:spPr>
        <p:txBody>
          <a:bodyPr lIns="130046" tIns="65023" rIns="130046" bIns="65023"/>
          <a:lstStyle/>
          <a:p>
            <a:pPr algn="ctr" eaLnBrk="1" hangingPunct="1"/>
            <a:r>
              <a:rPr lang="en-US" altLang="en-US" sz="5100" dirty="0" smtClean="0">
                <a:latin typeface="+mj-lt"/>
              </a:rPr>
              <a:t>DDW Plan </a:t>
            </a:r>
            <a:r>
              <a:rPr lang="en-US" altLang="en-US" sz="5100" dirty="0">
                <a:latin typeface="+mj-lt"/>
              </a:rPr>
              <a:t>Review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54E6BD2-58D7-45C8-A3DD-2123873A6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567552"/>
              </p:ext>
            </p:extLst>
          </p:nvPr>
        </p:nvGraphicFramePr>
        <p:xfrm>
          <a:off x="341376" y="1415742"/>
          <a:ext cx="12167616" cy="794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8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094" y="223634"/>
            <a:ext cx="8561493" cy="1192107"/>
          </a:xfrm>
        </p:spPr>
        <p:txBody>
          <a:bodyPr lIns="130046" tIns="65023" rIns="130046" bIns="65023"/>
          <a:lstStyle/>
          <a:p>
            <a:pPr algn="ctr" eaLnBrk="1" hangingPunct="1"/>
            <a:r>
              <a:rPr lang="en-US" altLang="en-US" sz="5100" dirty="0" smtClean="0">
                <a:latin typeface="+mj-lt"/>
              </a:rPr>
              <a:t>ASR Submittal to DDW</a:t>
            </a:r>
            <a:endParaRPr lang="en-US" altLang="en-US" sz="5100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2556285"/>
              </p:ext>
            </p:extLst>
          </p:nvPr>
        </p:nvGraphicFramePr>
        <p:xfrm>
          <a:off x="524256" y="1415741"/>
          <a:ext cx="12057888" cy="799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0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7083" y="4653598"/>
            <a:ext cx="6043168" cy="3967226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Ying-Ying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Macauley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Drinking Water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801)536-4188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ymacauley@utah.gov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DBA499-DB4A-45DB-B4B1-E84FB024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95" y="1045415"/>
            <a:ext cx="5495717" cy="55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0080"/>
            <a:ext cx="11658600" cy="914400"/>
          </a:xfrm>
        </p:spPr>
        <p:txBody>
          <a:bodyPr lIns="130046" tIns="65023" rIns="130046" bIns="65023">
            <a:noAutofit/>
          </a:bodyPr>
          <a:lstStyle/>
          <a:p>
            <a:pPr algn="ctr"/>
            <a:r>
              <a:rPr lang="en-US" sz="4800" i="0" dirty="0">
                <a:latin typeface="+mj-lt"/>
              </a:rPr>
              <a:t>Topics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11658600" cy="5257800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731509" indent="-731509">
              <a:spcBef>
                <a:spcPts val="3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latin typeface="+mj-lt"/>
              </a:rPr>
              <a:t>Division of Drinking Water (DDW) Overview</a:t>
            </a:r>
            <a:endParaRPr lang="en-US" sz="4000" dirty="0">
              <a:latin typeface="+mj-lt"/>
            </a:endParaRPr>
          </a:p>
          <a:p>
            <a:pPr marL="731509" indent="-731509">
              <a:spcBef>
                <a:spcPts val="3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latin typeface="+mj-lt"/>
              </a:rPr>
              <a:t>ASR Review — Water Quality</a:t>
            </a:r>
          </a:p>
          <a:p>
            <a:pPr marL="731509" indent="-731509">
              <a:spcBef>
                <a:spcPts val="3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latin typeface="+mj-lt"/>
              </a:rPr>
              <a:t>ASR Review </a:t>
            </a:r>
            <a:r>
              <a:rPr lang="en-US" sz="4000" dirty="0">
                <a:latin typeface="+mj-lt"/>
              </a:rPr>
              <a:t>— </a:t>
            </a:r>
            <a:r>
              <a:rPr lang="en-US" sz="4000" dirty="0" smtClean="0">
                <a:latin typeface="+mj-lt"/>
              </a:rPr>
              <a:t>Project Design</a:t>
            </a:r>
            <a:endParaRPr lang="en-US" sz="4000" dirty="0">
              <a:latin typeface="+mj-lt"/>
            </a:endParaRPr>
          </a:p>
          <a:p>
            <a:pPr marL="731509" indent="-731509">
              <a:spcBef>
                <a:spcPts val="3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latin typeface="+mj-lt"/>
              </a:rPr>
              <a:t>ASR Review </a:t>
            </a:r>
            <a:r>
              <a:rPr lang="en-US" sz="4000" dirty="0">
                <a:latin typeface="+mj-lt"/>
              </a:rPr>
              <a:t>— </a:t>
            </a:r>
            <a:r>
              <a:rPr lang="en-US" sz="4000" dirty="0" smtClean="0">
                <a:latin typeface="+mj-lt"/>
              </a:rPr>
              <a:t>Water System Preparation</a:t>
            </a:r>
            <a:endParaRPr lang="en-US" sz="4000" dirty="0">
              <a:latin typeface="+mj-lt"/>
            </a:endParaRPr>
          </a:p>
          <a:p>
            <a:pPr marL="731509" indent="-731509">
              <a:spcBef>
                <a:spcPts val="3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000" dirty="0" smtClean="0">
                <a:latin typeface="+mj-lt"/>
              </a:rPr>
              <a:t>DDW Review Process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8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3" y="666452"/>
            <a:ext cx="11921067" cy="1625600"/>
          </a:xfrm>
        </p:spPr>
        <p:txBody>
          <a:bodyPr lIns="130046" tIns="65023" rIns="130046" bIns="65023">
            <a:noAutofit/>
          </a:bodyPr>
          <a:lstStyle/>
          <a:p>
            <a:pPr>
              <a:defRPr/>
            </a:pPr>
            <a:r>
              <a:rPr lang="en-US" sz="4400" dirty="0">
                <a:latin typeface="+mj-lt"/>
              </a:rPr>
              <a:t>Division of Drinking Water — Mission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328" y="6144768"/>
            <a:ext cx="8534400" cy="1804416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4000" dirty="0" smtClean="0">
                <a:latin typeface="+mj-lt"/>
              </a:rPr>
              <a:t>DDW </a:t>
            </a:r>
            <a:r>
              <a:rPr lang="en-US" sz="4000" dirty="0">
                <a:latin typeface="+mj-lt"/>
              </a:rPr>
              <a:t>regulates more than </a:t>
            </a:r>
            <a:r>
              <a:rPr lang="en-US" sz="4000" dirty="0" smtClean="0">
                <a:latin typeface="+mj-lt"/>
              </a:rPr>
              <a:t>1,000 public </a:t>
            </a:r>
            <a:r>
              <a:rPr lang="en-US" sz="4000" dirty="0">
                <a:latin typeface="+mj-lt"/>
              </a:rPr>
              <a:t>water </a:t>
            </a:r>
            <a:r>
              <a:rPr lang="en-US" sz="4000" dirty="0" smtClean="0">
                <a:latin typeface="+mj-lt"/>
              </a:rPr>
              <a:t>systems (PWS) </a:t>
            </a:r>
            <a:r>
              <a:rPr lang="en-US" sz="4000" dirty="0">
                <a:latin typeface="+mj-lt"/>
              </a:rPr>
              <a:t>in Utah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81" y="5834549"/>
            <a:ext cx="3122958" cy="313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16864" y="2114834"/>
            <a:ext cx="11448288" cy="300184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>
            <a:solidFill>
              <a:schemeClr val="tx1"/>
            </a:solidFill>
            <a:miter lim="400000"/>
          </a:ln>
          <a:effectLst>
            <a:glow>
              <a:schemeClr val="tx1"/>
            </a:glow>
            <a:outerShdw blurRad="177800" dist="50800" dir="3300000" algn="ctr" rotWithShape="0">
              <a:srgbClr val="000000">
                <a:alpha val="7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 cooperatively with drinking water professionals and the public to ensure a safe and reliable supply of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24590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304" y="454026"/>
            <a:ext cx="12691872" cy="1625600"/>
          </a:xfrm>
        </p:spPr>
        <p:txBody>
          <a:bodyPr/>
          <a:lstStyle/>
          <a:p>
            <a:r>
              <a:rPr lang="en-US" sz="4600" i="0" dirty="0" smtClean="0">
                <a:latin typeface="+mj-lt"/>
                <a:cs typeface="Arial" pitchFamily="34" charset="0"/>
              </a:rPr>
              <a:t>Public Water System (PWS) Thresholds</a:t>
            </a:r>
            <a:endParaRPr lang="en-US" sz="4600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0648453"/>
              </p:ext>
            </p:extLst>
          </p:nvPr>
        </p:nvGraphicFramePr>
        <p:xfrm>
          <a:off x="646176" y="1865376"/>
          <a:ext cx="11728704" cy="711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1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240" y="250124"/>
            <a:ext cx="11921067" cy="1625600"/>
          </a:xfrm>
        </p:spPr>
        <p:txBody>
          <a:bodyPr lIns="130046" tIns="65023" rIns="130046" bIns="65023">
            <a:normAutofit/>
          </a:bodyPr>
          <a:lstStyle/>
          <a:p>
            <a:pPr>
              <a:defRPr/>
            </a:pPr>
            <a:r>
              <a:rPr lang="en-US" sz="5100" dirty="0" smtClean="0">
                <a:latin typeface="+mj-lt"/>
              </a:rPr>
              <a:t>DDW Plan Review Program</a:t>
            </a:r>
            <a:endParaRPr lang="en-US" sz="5100" dirty="0"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4711459"/>
              </p:ext>
            </p:extLst>
          </p:nvPr>
        </p:nvGraphicFramePr>
        <p:xfrm>
          <a:off x="0" y="1097280"/>
          <a:ext cx="13004800" cy="865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7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93" y="719328"/>
            <a:ext cx="5635413" cy="1625600"/>
          </a:xfrm>
        </p:spPr>
        <p:txBody>
          <a:bodyPr lIns="130046" tIns="65023" rIns="130046" bIns="65023">
            <a:noAutofit/>
          </a:bodyPr>
          <a:lstStyle/>
          <a:p>
            <a:pPr>
              <a:defRPr/>
            </a:pPr>
            <a:r>
              <a:rPr lang="en-US" sz="4000" dirty="0">
                <a:latin typeface="+mj-lt"/>
              </a:rPr>
              <a:t>DDW Engineering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Review Program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493" y="2731007"/>
            <a:ext cx="6068907" cy="5922427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 indent="-457200">
              <a:lnSpc>
                <a:spcPct val="120000"/>
              </a:lnSpc>
              <a:spcBef>
                <a:spcPts val="1200"/>
              </a:spcBef>
              <a:buSzPct val="130000"/>
            </a:pPr>
            <a:r>
              <a:rPr lang="en-US" sz="3600" dirty="0" smtClean="0">
                <a:latin typeface="+mj-lt"/>
              </a:rPr>
              <a:t>DDW Engineers</a:t>
            </a:r>
            <a:endParaRPr lang="en-US" sz="3600" dirty="0">
              <a:latin typeface="+mj-lt"/>
            </a:endParaRPr>
          </a:p>
          <a:p>
            <a:pPr indent="-457200">
              <a:lnSpc>
                <a:spcPct val="120000"/>
              </a:lnSpc>
              <a:spcBef>
                <a:spcPts val="1200"/>
              </a:spcBef>
              <a:buSzPct val="130000"/>
            </a:pPr>
            <a:r>
              <a:rPr lang="en-US" sz="3600" dirty="0" smtClean="0">
                <a:latin typeface="+mj-lt"/>
              </a:rPr>
              <a:t>4 DEQ District </a:t>
            </a:r>
            <a:r>
              <a:rPr lang="en-US" sz="3600" dirty="0">
                <a:latin typeface="+mj-lt"/>
              </a:rPr>
              <a:t>Engineers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+mj-lt"/>
              </a:rPr>
              <a:t>Central Utah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+mj-lt"/>
              </a:rPr>
              <a:t>Southwest Utah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+mj-lt"/>
              </a:rPr>
              <a:t>Southeast Utah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+mj-lt"/>
              </a:rPr>
              <a:t>Tri-county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1" t="40123" r="42431" b="14198"/>
          <a:stretch/>
        </p:blipFill>
        <p:spPr bwMode="auto">
          <a:xfrm>
            <a:off x="6909040" y="609600"/>
            <a:ext cx="5815795" cy="84422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>
              <a:schemeClr val="tx1"/>
            </a:glow>
            <a:outerShdw blurRad="50800" dist="50800" dir="5400000" algn="ctr" rotWithShape="0">
              <a:schemeClr val="tx1"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" y="372080"/>
            <a:ext cx="11812693" cy="1625600"/>
          </a:xfrm>
        </p:spPr>
        <p:txBody>
          <a:bodyPr lIns="130046" tIns="65023" rIns="130046" bIns="65023">
            <a:noAutofit/>
          </a:bodyPr>
          <a:lstStyle/>
          <a:p>
            <a:r>
              <a:rPr lang="en-US" sz="4400" dirty="0" smtClean="0">
                <a:latin typeface="+mj-lt"/>
              </a:rPr>
              <a:t>Review ASR Projects — Water Quality</a:t>
            </a:r>
            <a:endParaRPr lang="en-US" sz="4400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3538954"/>
              </p:ext>
            </p:extLst>
          </p:nvPr>
        </p:nvGraphicFramePr>
        <p:xfrm>
          <a:off x="134112" y="1658112"/>
          <a:ext cx="12740640" cy="753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476902"/>
            <a:ext cx="12765024" cy="1625600"/>
          </a:xfrm>
        </p:spPr>
        <p:txBody>
          <a:bodyPr lIns="130046" tIns="65023" rIns="130046" bIns="65023">
            <a:noAutofit/>
          </a:bodyPr>
          <a:lstStyle/>
          <a:p>
            <a:r>
              <a:rPr lang="en-US" sz="4400" dirty="0" smtClean="0">
                <a:latin typeface="+mj-lt"/>
              </a:rPr>
              <a:t>Review ASR Projects — Design</a:t>
            </a:r>
            <a:endParaRPr lang="en-US" sz="44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7492479"/>
              </p:ext>
            </p:extLst>
          </p:nvPr>
        </p:nvGraphicFramePr>
        <p:xfrm>
          <a:off x="121920" y="1560577"/>
          <a:ext cx="12882880" cy="780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4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550054"/>
            <a:ext cx="12765024" cy="1625600"/>
          </a:xfrm>
        </p:spPr>
        <p:txBody>
          <a:bodyPr lIns="130046" tIns="65023" rIns="130046" bIns="65023">
            <a:noAutofit/>
          </a:bodyPr>
          <a:lstStyle/>
          <a:p>
            <a:r>
              <a:rPr lang="en-US" sz="4400" dirty="0" smtClean="0">
                <a:latin typeface="+mj-lt"/>
              </a:rPr>
              <a:t>Review ASR Projects — PWS Preparation</a:t>
            </a:r>
            <a:endParaRPr lang="en-US" sz="4400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7744632"/>
              </p:ext>
            </p:extLst>
          </p:nvPr>
        </p:nvGraphicFramePr>
        <p:xfrm>
          <a:off x="280416" y="1828800"/>
          <a:ext cx="12472416" cy="685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02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Whit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Q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</TotalTime>
  <Words>403</Words>
  <Application>Microsoft Office PowerPoint</Application>
  <PresentationFormat>Custom</PresentationFormat>
  <Paragraphs>89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1_White</vt:lpstr>
      <vt:lpstr>PowerPoint Presentation</vt:lpstr>
      <vt:lpstr>Topics</vt:lpstr>
      <vt:lpstr>Division of Drinking Water — Mission</vt:lpstr>
      <vt:lpstr>Public Water System (PWS) Thresholds</vt:lpstr>
      <vt:lpstr>DDW Plan Review Program</vt:lpstr>
      <vt:lpstr>DDW Engineering Review Program</vt:lpstr>
      <vt:lpstr>Review ASR Projects — Water Quality</vt:lpstr>
      <vt:lpstr>Review ASR Projects — Design</vt:lpstr>
      <vt:lpstr>Review ASR Projects — PWS Preparation</vt:lpstr>
      <vt:lpstr>DDW Plan Review Process</vt:lpstr>
      <vt:lpstr>ASR Submittal to DDW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Davis</dc:creator>
  <cp:lastModifiedBy>Ying-Ying Macauley</cp:lastModifiedBy>
  <cp:revision>264</cp:revision>
  <cp:lastPrinted>2018-02-13T22:54:47Z</cp:lastPrinted>
  <dcterms:modified xsi:type="dcterms:W3CDTF">2018-02-15T00:02:16Z</dcterms:modified>
</cp:coreProperties>
</file>